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tags/tag39.xml" ContentType="application/vnd.openxmlformats-officedocument.presentationml.tags+xml"/>
  <Override PartName="/ppt/charts/chart12.xml" ContentType="application/vnd.openxmlformats-officedocument.drawingml.chart+xml"/>
  <Override PartName="/ppt/tags/tag40.xml" ContentType="application/vnd.openxmlformats-officedocument.presentationml.tags+xml"/>
  <Override PartName="/ppt/charts/chart13.xml" ContentType="application/vnd.openxmlformats-officedocument.drawingml.chart+xml"/>
  <Override PartName="/ppt/tags/tag41.xml" ContentType="application/vnd.openxmlformats-officedocument.presentationml.tags+xml"/>
  <Override PartName="/ppt/charts/chart14.xml" ContentType="application/vnd.openxmlformats-officedocument.drawingml.chart+xml"/>
  <Override PartName="/ppt/tags/tag42.xml" ContentType="application/vnd.openxmlformats-officedocument.presentationml.tags+xml"/>
  <Override PartName="/ppt/charts/chart15.xml" ContentType="application/vnd.openxmlformats-officedocument.drawingml.chart+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charts/chart17.xml" ContentType="application/vnd.openxmlformats-officedocument.drawingml.chart+xml"/>
  <Override PartName="/ppt/tags/tag45.xml" ContentType="application/vnd.openxmlformats-officedocument.presentationml.tags+xml"/>
  <Override PartName="/ppt/charts/chart18.xml" ContentType="application/vnd.openxmlformats-officedocument.drawingml.chart+xml"/>
  <Override PartName="/ppt/tags/tag46.xml" ContentType="application/vnd.openxmlformats-officedocument.presentationml.tags+xml"/>
  <Override PartName="/ppt/charts/chart19.xml" ContentType="application/vnd.openxmlformats-officedocument.drawingml.chart+xml"/>
  <Override PartName="/ppt/tags/tag47.xml" ContentType="application/vnd.openxmlformats-officedocument.presentationml.tags+xml"/>
  <Override PartName="/ppt/charts/chart20.xml" ContentType="application/vnd.openxmlformats-officedocument.drawingml.chart+xml"/>
  <Override PartName="/ppt/tags/tag48.xml" ContentType="application/vnd.openxmlformats-officedocument.presentationml.tags+xml"/>
  <Override PartName="/ppt/charts/chart21.xml" ContentType="application/vnd.openxmlformats-officedocument.drawingml.chart+xml"/>
  <Override PartName="/ppt/tags/tag49.xml" ContentType="application/vnd.openxmlformats-officedocument.presentationml.tags+xml"/>
  <Override PartName="/ppt/charts/chart22.xml" ContentType="application/vnd.openxmlformats-officedocument.drawingml.chart+xml"/>
  <Override PartName="/ppt/tags/tag50.xml" ContentType="application/vnd.openxmlformats-officedocument.presentationml.tags+xml"/>
  <Override PartName="/ppt/charts/chart23.xml" ContentType="application/vnd.openxmlformats-officedocument.drawingml.chart+xml"/>
  <Override PartName="/ppt/tags/tag51.xml" ContentType="application/vnd.openxmlformats-officedocument.presentationml.tags+xml"/>
  <Override PartName="/ppt/charts/chart24.xml" ContentType="application/vnd.openxmlformats-officedocument.drawingml.chart+xml"/>
  <Override PartName="/ppt/tags/tag52.xml" ContentType="application/vnd.openxmlformats-officedocument.presentationml.tags+xml"/>
  <Override PartName="/ppt/charts/chart25.xml" ContentType="application/vnd.openxmlformats-officedocument.drawingml.chart+xml"/>
  <Override PartName="/ppt/tags/tag53.xml" ContentType="application/vnd.openxmlformats-officedocument.presentationml.tags+xml"/>
  <Override PartName="/ppt/charts/chart26.xml" ContentType="application/vnd.openxmlformats-officedocument.drawingml.chart+xml"/>
  <Override PartName="/ppt/tags/tag54.xml" ContentType="application/vnd.openxmlformats-officedocument.presentationml.tags+xml"/>
  <Override PartName="/ppt/charts/chart27.xml" ContentType="application/vnd.openxmlformats-officedocument.drawingml.chart+xml"/>
  <Override PartName="/ppt/tags/tag55.xml" ContentType="application/vnd.openxmlformats-officedocument.presentationml.tags+xml"/>
  <Override PartName="/ppt/charts/chart28.xml" ContentType="application/vnd.openxmlformats-officedocument.drawingml.chart+xml"/>
  <Override PartName="/ppt/tags/tag56.xml" ContentType="application/vnd.openxmlformats-officedocument.presentationml.tags+xml"/>
  <Override PartName="/ppt/charts/chart29.xml" ContentType="application/vnd.openxmlformats-officedocument.drawingml.chart+xml"/>
  <Override PartName="/ppt/tags/tag57.xml" ContentType="application/vnd.openxmlformats-officedocument.presentationml.tags+xml"/>
  <Override PartName="/ppt/charts/chart30.xml" ContentType="application/vnd.openxmlformats-officedocument.drawingml.chart+xml"/>
  <Override PartName="/ppt/tags/tag58.xml" ContentType="application/vnd.openxmlformats-officedocument.presentationml.tags+xml"/>
  <Override PartName="/ppt/charts/chart31.xml" ContentType="application/vnd.openxmlformats-officedocument.drawingml.chart+xml"/>
  <Override PartName="/ppt/tags/tag59.xml" ContentType="application/vnd.openxmlformats-officedocument.presentationml.tags+xml"/>
  <Override PartName="/ppt/charts/chart32.xml" ContentType="application/vnd.openxmlformats-officedocument.drawingml.chart+xml"/>
  <Override PartName="/ppt/tags/tag60.xml" ContentType="application/vnd.openxmlformats-officedocument.presentationml.tags+xml"/>
  <Override PartName="/ppt/charts/chart33.xml" ContentType="application/vnd.openxmlformats-officedocument.drawingml.chart+xml"/>
  <Override PartName="/ppt/tags/tag61.xml" ContentType="application/vnd.openxmlformats-officedocument.presentationml.tags+xml"/>
  <Override PartName="/ppt/charts/chart34.xml" ContentType="application/vnd.openxmlformats-officedocument.drawingml.chart+xml"/>
  <Override PartName="/ppt/tags/tag62.xml" ContentType="application/vnd.openxmlformats-officedocument.presentationml.tags+xml"/>
  <Override PartName="/ppt/charts/chart35.xml" ContentType="application/vnd.openxmlformats-officedocument.drawingml.chart+xml"/>
  <Override PartName="/ppt/tags/tag63.xml" ContentType="application/vnd.openxmlformats-officedocument.presentationml.tags+xml"/>
  <Override PartName="/ppt/charts/chart36.xml" ContentType="application/vnd.openxmlformats-officedocument.drawingml.chart+xml"/>
  <Override PartName="/ppt/tags/tag64.xml" ContentType="application/vnd.openxmlformats-officedocument.presentationml.tags+xml"/>
  <Override PartName="/ppt/charts/chart37.xml" ContentType="application/vnd.openxmlformats-officedocument.drawingml.chart+xml"/>
  <Override PartName="/ppt/tags/tag65.xml" ContentType="application/vnd.openxmlformats-officedocument.presentationml.tags+xml"/>
  <Override PartName="/ppt/charts/chart38.xml" ContentType="application/vnd.openxmlformats-officedocument.drawingml.chart+xml"/>
  <Override PartName="/ppt/tags/tag66.xml" ContentType="application/vnd.openxmlformats-officedocument.presentationml.tags+xml"/>
  <Override PartName="/ppt/charts/chart39.xml" ContentType="application/vnd.openxmlformats-officedocument.drawingml.chart+xml"/>
  <Override PartName="/ppt/tags/tag67.xml" ContentType="application/vnd.openxmlformats-officedocument.presentationml.tags+xml"/>
  <Override PartName="/ppt/charts/chart40.xml" ContentType="application/vnd.openxmlformats-officedocument.drawingml.chart+xml"/>
  <Override PartName="/ppt/tags/tag68.xml" ContentType="application/vnd.openxmlformats-officedocument.presentationml.tags+xml"/>
  <Override PartName="/ppt/charts/chart41.xml" ContentType="application/vnd.openxmlformats-officedocument.drawingml.chart+xml"/>
  <Override PartName="/ppt/tags/tag69.xml" ContentType="application/vnd.openxmlformats-officedocument.presentationml.tags+xml"/>
  <Override PartName="/ppt/charts/chart42.xml" ContentType="application/vnd.openxmlformats-officedocument.drawingml.chart+xml"/>
  <Override PartName="/ppt/tags/tag70.xml" ContentType="application/vnd.openxmlformats-officedocument.presentationml.tags+xml"/>
  <Override PartName="/ppt/charts/chart43.xml" ContentType="application/vnd.openxmlformats-officedocument.drawingml.chart+xml"/>
  <Override PartName="/ppt/tags/tag71.xml" ContentType="application/vnd.openxmlformats-officedocument.presentationml.tags+xml"/>
  <Override PartName="/ppt/charts/chart44.xml" ContentType="application/vnd.openxmlformats-officedocument.drawingml.chart+xml"/>
  <Override PartName="/ppt/tags/tag72.xml" ContentType="application/vnd.openxmlformats-officedocument.presentationml.tags+xml"/>
  <Override PartName="/ppt/charts/chart45.xml" ContentType="application/vnd.openxmlformats-officedocument.drawingml.chart+xml"/>
  <Override PartName="/ppt/tags/tag73.xml" ContentType="application/vnd.openxmlformats-officedocument.presentationml.tags+xml"/>
  <Override PartName="/ppt/charts/chart46.xml" ContentType="application/vnd.openxmlformats-officedocument.drawingml.chart+xml"/>
  <Override PartName="/ppt/tags/tag74.xml" ContentType="application/vnd.openxmlformats-officedocument.presentationml.tags+xml"/>
  <Override PartName="/ppt/charts/chart47.xml" ContentType="application/vnd.openxmlformats-officedocument.drawingml.chart+xml"/>
  <Override PartName="/ppt/tags/tag75.xml" ContentType="application/vnd.openxmlformats-officedocument.presentationml.tags+xml"/>
  <Override PartName="/ppt/charts/chart48.xml" ContentType="application/vnd.openxmlformats-officedocument.drawingml.chart+xml"/>
  <Override PartName="/ppt/tags/tag76.xml" ContentType="application/vnd.openxmlformats-officedocument.presentationml.tags+xml"/>
  <Override PartName="/ppt/charts/chart49.xml" ContentType="application/vnd.openxmlformats-officedocument.drawingml.chart+xml"/>
  <Override PartName="/ppt/tags/tag77.xml" ContentType="application/vnd.openxmlformats-officedocument.presentationml.tags+xml"/>
  <Override PartName="/ppt/charts/chart50.xml" ContentType="application/vnd.openxmlformats-officedocument.drawingml.chart+xml"/>
  <Override PartName="/ppt/tags/tag78.xml" ContentType="application/vnd.openxmlformats-officedocument.presentationml.tags+xml"/>
  <Override PartName="/ppt/charts/chart51.xml" ContentType="application/vnd.openxmlformats-officedocument.drawingml.chart+xml"/>
  <Override PartName="/ppt/tags/tag79.xml" ContentType="application/vnd.openxmlformats-officedocument.presentationml.tags+xml"/>
  <Override PartName="/ppt/charts/chart52.xml" ContentType="application/vnd.openxmlformats-officedocument.drawingml.chart+xml"/>
  <Override PartName="/ppt/tags/tag80.xml" ContentType="application/vnd.openxmlformats-officedocument.presentationml.tags+xml"/>
  <Override PartName="/ppt/charts/chart53.xml" ContentType="application/vnd.openxmlformats-officedocument.drawingml.chart+xml"/>
  <Override PartName="/ppt/tags/tag81.xml" ContentType="application/vnd.openxmlformats-officedocument.presentationml.tags+xml"/>
  <Override PartName="/ppt/charts/chart54.xml" ContentType="application/vnd.openxmlformats-officedocument.drawingml.chart+xml"/>
  <Override PartName="/ppt/tags/tag82.xml" ContentType="application/vnd.openxmlformats-officedocument.presentationml.tags+xml"/>
  <Override PartName="/ppt/charts/chart55.xml" ContentType="application/vnd.openxmlformats-officedocument.drawingml.chart+xml"/>
  <Override PartName="/ppt/tags/tag83.xml" ContentType="application/vnd.openxmlformats-officedocument.presentationml.tags+xml"/>
  <Override PartName="/ppt/charts/chart56.xml" ContentType="application/vnd.openxmlformats-officedocument.drawingml.chart+xml"/>
  <Override PartName="/ppt/tags/tag84.xml" ContentType="application/vnd.openxmlformats-officedocument.presentationml.tags+xml"/>
  <Override PartName="/ppt/charts/chart57.xml" ContentType="application/vnd.openxmlformats-officedocument.drawingml.chart+xml"/>
  <Override PartName="/ppt/tags/tag85.xml" ContentType="application/vnd.openxmlformats-officedocument.presentationml.tags+xml"/>
  <Override PartName="/ppt/charts/chart58.xml" ContentType="application/vnd.openxmlformats-officedocument.drawingml.chart+xml"/>
  <Override PartName="/ppt/tags/tag86.xml" ContentType="application/vnd.openxmlformats-officedocument.presentationml.tags+xml"/>
  <Override PartName="/ppt/charts/chart59.xml" ContentType="application/vnd.openxmlformats-officedocument.drawingml.chart+xml"/>
  <Override PartName="/ppt/tags/tag87.xml" ContentType="application/vnd.openxmlformats-officedocument.presentationml.tags+xml"/>
  <Override PartName="/ppt/charts/chart60.xml" ContentType="application/vnd.openxmlformats-officedocument.drawingml.chart+xml"/>
  <Override PartName="/ppt/tags/tag88.xml" ContentType="application/vnd.openxmlformats-officedocument.presentationml.tags+xml"/>
  <Override PartName="/ppt/charts/chart61.xml" ContentType="application/vnd.openxmlformats-officedocument.drawingml.chart+xml"/>
  <Override PartName="/ppt/tags/tag89.xml" ContentType="application/vnd.openxmlformats-officedocument.presentationml.tags+xml"/>
  <Override PartName="/ppt/charts/chart62.xml" ContentType="application/vnd.openxmlformats-officedocument.drawingml.chart+xml"/>
  <Override PartName="/ppt/tags/tag90.xml" ContentType="application/vnd.openxmlformats-officedocument.presentationml.tags+xml"/>
  <Override PartName="/ppt/charts/chart63.xml" ContentType="application/vnd.openxmlformats-officedocument.drawingml.chart+xml"/>
  <Override PartName="/ppt/tags/tag91.xml" ContentType="application/vnd.openxmlformats-officedocument.presentationml.tags+xml"/>
  <Override PartName="/ppt/charts/chart64.xml" ContentType="application/vnd.openxmlformats-officedocument.drawingml.chart+xml"/>
  <Override PartName="/ppt/tags/tag92.xml" ContentType="application/vnd.openxmlformats-officedocument.presentationml.tags+xml"/>
  <Override PartName="/ppt/charts/chart65.xml" ContentType="application/vnd.openxmlformats-officedocument.drawingml.chart+xml"/>
  <Override PartName="/ppt/tags/tag93.xml" ContentType="application/vnd.openxmlformats-officedocument.presentationml.tags+xml"/>
  <Override PartName="/ppt/charts/chart66.xml" ContentType="application/vnd.openxmlformats-officedocument.drawingml.chart+xml"/>
  <Override PartName="/ppt/tags/tag94.xml" ContentType="application/vnd.openxmlformats-officedocument.presentationml.tags+xml"/>
  <Override PartName="/ppt/charts/chart67.xml" ContentType="application/vnd.openxmlformats-officedocument.drawingml.chart+xml"/>
  <Override PartName="/ppt/tags/tag95.xml" ContentType="application/vnd.openxmlformats-officedocument.presentationml.tags+xml"/>
  <Override PartName="/ppt/charts/chart68.xml" ContentType="application/vnd.openxmlformats-officedocument.drawingml.chart+xml"/>
  <Override PartName="/ppt/tags/tag96.xml" ContentType="application/vnd.openxmlformats-officedocument.presentationml.tags+xml"/>
  <Override PartName="/ppt/charts/chart69.xml" ContentType="application/vnd.openxmlformats-officedocument.drawingml.chart+xml"/>
  <Override PartName="/ppt/tags/tag97.xml" ContentType="application/vnd.openxmlformats-officedocument.presentationml.tags+xml"/>
  <Override PartName="/ppt/charts/chart70.xml" ContentType="application/vnd.openxmlformats-officedocument.drawingml.chart+xml"/>
  <Override PartName="/ppt/tags/tag98.xml" ContentType="application/vnd.openxmlformats-officedocument.presentationml.tags+xml"/>
  <Override PartName="/ppt/charts/chart71.xml" ContentType="application/vnd.openxmlformats-officedocument.drawingml.chart+xml"/>
  <Override PartName="/ppt/tags/tag99.xml" ContentType="application/vnd.openxmlformats-officedocument.presentationml.tags+xml"/>
  <Override PartName="/ppt/charts/chart72.xml" ContentType="application/vnd.openxmlformats-officedocument.drawingml.chart+xml"/>
  <Override PartName="/ppt/tags/tag100.xml" ContentType="application/vnd.openxmlformats-officedocument.presentationml.tags+xml"/>
  <Override PartName="/ppt/charts/chart73.xml" ContentType="application/vnd.openxmlformats-officedocument.drawingml.chart+xml"/>
  <Override PartName="/ppt/tags/tag101.xml" ContentType="application/vnd.openxmlformats-officedocument.presentationml.tags+xml"/>
  <Override PartName="/ppt/charts/chart74.xml" ContentType="application/vnd.openxmlformats-officedocument.drawingml.chart+xml"/>
  <Override PartName="/ppt/tags/tag102.xml" ContentType="application/vnd.openxmlformats-officedocument.presentationml.tags+xml"/>
  <Override PartName="/ppt/charts/chart75.xml" ContentType="application/vnd.openxmlformats-officedocument.drawingml.chart+xml"/>
  <Override PartName="/ppt/tags/tag103.xml" ContentType="application/vnd.openxmlformats-officedocument.presentationml.tags+xml"/>
  <Override PartName="/ppt/charts/chart76.xml" ContentType="application/vnd.openxmlformats-officedocument.drawingml.chart+xml"/>
  <Override PartName="/ppt/tags/tag104.xml" ContentType="application/vnd.openxmlformats-officedocument.presentationml.tags+xml"/>
  <Override PartName="/ppt/charts/chart77.xml" ContentType="application/vnd.openxmlformats-officedocument.drawingml.chart+xml"/>
  <Override PartName="/ppt/tags/tag105.xml" ContentType="application/vnd.openxmlformats-officedocument.presentationml.tags+xml"/>
  <Override PartName="/ppt/charts/chart78.xml" ContentType="application/vnd.openxmlformats-officedocument.drawingml.chart+xml"/>
  <Override PartName="/ppt/tags/tag106.xml" ContentType="application/vnd.openxmlformats-officedocument.presentationml.tags+xml"/>
  <Override PartName="/ppt/charts/chart79.xml" ContentType="application/vnd.openxmlformats-officedocument.drawingml.chart+xml"/>
  <Override PartName="/ppt/tags/tag107.xml" ContentType="application/vnd.openxmlformats-officedocument.presentationml.tags+xml"/>
  <Override PartName="/ppt/charts/chart80.xml" ContentType="application/vnd.openxmlformats-officedocument.drawingml.chart+xml"/>
  <Override PartName="/ppt/tags/tag108.xml" ContentType="application/vnd.openxmlformats-officedocument.presentationml.tags+xml"/>
  <Override PartName="/ppt/charts/chart81.xml" ContentType="application/vnd.openxmlformats-officedocument.drawingml.chart+xml"/>
  <Override PartName="/ppt/tags/tag109.xml" ContentType="application/vnd.openxmlformats-officedocument.presentationml.tags+xml"/>
  <Override PartName="/ppt/charts/chart82.xml" ContentType="application/vnd.openxmlformats-officedocument.drawingml.chart+xml"/>
  <Override PartName="/ppt/tags/tag110.xml" ContentType="application/vnd.openxmlformats-officedocument.presentationml.tags+xml"/>
  <Override PartName="/ppt/charts/chart83.xml" ContentType="application/vnd.openxmlformats-officedocument.drawingml.chart+xml"/>
  <Override PartName="/ppt/tags/tag111.xml" ContentType="application/vnd.openxmlformats-officedocument.presentationml.tags+xml"/>
  <Override PartName="/ppt/charts/chart84.xml" ContentType="application/vnd.openxmlformats-officedocument.drawingml.chart+xml"/>
  <Override PartName="/ppt/tags/tag112.xml" ContentType="application/vnd.openxmlformats-officedocument.presentationml.tags+xml"/>
  <Override PartName="/ppt/charts/chart85.xml" ContentType="application/vnd.openxmlformats-officedocument.drawingml.chart+xml"/>
  <Override PartName="/ppt/tags/tag113.xml" ContentType="application/vnd.openxmlformats-officedocument.presentationml.tags+xml"/>
  <Override PartName="/ppt/charts/chart86.xml" ContentType="application/vnd.openxmlformats-officedocument.drawingml.chart+xml"/>
  <Override PartName="/ppt/tags/tag114.xml" ContentType="application/vnd.openxmlformats-officedocument.presentationml.tags+xml"/>
  <Override PartName="/ppt/charts/chart87.xml" ContentType="application/vnd.openxmlformats-officedocument.drawingml.chart+xml"/>
  <Override PartName="/ppt/tags/tag115.xml" ContentType="application/vnd.openxmlformats-officedocument.presentationml.tags+xml"/>
  <Override PartName="/ppt/charts/chart88.xml" ContentType="application/vnd.openxmlformats-officedocument.drawingml.chart+xml"/>
  <Override PartName="/ppt/tags/tag116.xml" ContentType="application/vnd.openxmlformats-officedocument.presentationml.tags+xml"/>
  <Override PartName="/ppt/charts/chart89.xml" ContentType="application/vnd.openxmlformats-officedocument.drawingml.chart+xml"/>
  <Override PartName="/ppt/tags/tag117.xml" ContentType="application/vnd.openxmlformats-officedocument.presentationml.tags+xml"/>
  <Override PartName="/ppt/charts/chart90.xml" ContentType="application/vnd.openxmlformats-officedocument.drawingml.chart+xml"/>
  <Override PartName="/ppt/tags/tag118.xml" ContentType="application/vnd.openxmlformats-officedocument.presentationml.tags+xml"/>
  <Override PartName="/ppt/charts/chart91.xml" ContentType="application/vnd.openxmlformats-officedocument.drawingml.chart+xml"/>
  <Override PartName="/ppt/tags/tag119.xml" ContentType="application/vnd.openxmlformats-officedocument.presentationml.tags+xml"/>
  <Override PartName="/ppt/charts/chart92.xml" ContentType="application/vnd.openxmlformats-officedocument.drawingml.chart+xml"/>
  <Override PartName="/ppt/tags/tag120.xml" ContentType="application/vnd.openxmlformats-officedocument.presentationml.tags+xml"/>
  <Override PartName="/ppt/charts/chart93.xml" ContentType="application/vnd.openxmlformats-officedocument.drawingml.chart+xml"/>
  <Override PartName="/ppt/tags/tag121.xml" ContentType="application/vnd.openxmlformats-officedocument.presentationml.tags+xml"/>
  <Override PartName="/ppt/charts/chart94.xml" ContentType="application/vnd.openxmlformats-officedocument.drawingml.chart+xml"/>
  <Override PartName="/ppt/tags/tag122.xml" ContentType="application/vnd.openxmlformats-officedocument.presentationml.tags+xml"/>
  <Override PartName="/ppt/charts/chart95.xml" ContentType="application/vnd.openxmlformats-officedocument.drawingml.chart+xml"/>
  <Override PartName="/ppt/tags/tag123.xml" ContentType="application/vnd.openxmlformats-officedocument.presentationml.tags+xml"/>
  <Override PartName="/ppt/charts/chart96.xml" ContentType="application/vnd.openxmlformats-officedocument.drawingml.chart+xml"/>
  <Override PartName="/ppt/tags/tag124.xml" ContentType="application/vnd.openxmlformats-officedocument.presentationml.tags+xml"/>
  <Override PartName="/ppt/charts/chart97.xml" ContentType="application/vnd.openxmlformats-officedocument.drawingml.chart+xml"/>
  <Override PartName="/ppt/tags/tag125.xml" ContentType="application/vnd.openxmlformats-officedocument.presentationml.tags+xml"/>
  <Override PartName="/ppt/charts/chart98.xml" ContentType="application/vnd.openxmlformats-officedocument.drawingml.chart+xml"/>
  <Override PartName="/ppt/tags/tag126.xml" ContentType="application/vnd.openxmlformats-officedocument.presentationml.tags+xml"/>
  <Override PartName="/ppt/charts/chart99.xml" ContentType="application/vnd.openxmlformats-officedocument.drawingml.chart+xml"/>
  <Override PartName="/ppt/tags/tag127.xml" ContentType="application/vnd.openxmlformats-officedocument.presentationml.tags+xml"/>
  <Override PartName="/ppt/charts/chart100.xml" ContentType="application/vnd.openxmlformats-officedocument.drawingml.chart+xml"/>
  <Override PartName="/ppt/tags/tag128.xml" ContentType="application/vnd.openxmlformats-officedocument.presentationml.tags+xml"/>
  <Override PartName="/ppt/charts/chart101.xml" ContentType="application/vnd.openxmlformats-officedocument.drawingml.chart+xml"/>
  <Override PartName="/ppt/tags/tag129.xml" ContentType="application/vnd.openxmlformats-officedocument.presentationml.tags+xml"/>
  <Override PartName="/ppt/charts/chart102.xml" ContentType="application/vnd.openxmlformats-officedocument.drawingml.chart+xml"/>
  <Override PartName="/ppt/tags/tag130.xml" ContentType="application/vnd.openxmlformats-officedocument.presentationml.tags+xml"/>
  <Override PartName="/ppt/charts/chart103.xml" ContentType="application/vnd.openxmlformats-officedocument.drawingml.chart+xml"/>
  <Override PartName="/ppt/tags/tag131.xml" ContentType="application/vnd.openxmlformats-officedocument.presentationml.tags+xml"/>
  <Override PartName="/ppt/charts/chart104.xml" ContentType="application/vnd.openxmlformats-officedocument.drawingml.chart+xml"/>
  <Override PartName="/ppt/tags/tag132.xml" ContentType="application/vnd.openxmlformats-officedocument.presentationml.tags+xml"/>
  <Override PartName="/ppt/charts/chart105.xml" ContentType="application/vnd.openxmlformats-officedocument.drawingml.chart+xml"/>
  <Override PartName="/ppt/tags/tag133.xml" ContentType="application/vnd.openxmlformats-officedocument.presentationml.tags+xml"/>
  <Override PartName="/ppt/charts/chart106.xml" ContentType="application/vnd.openxmlformats-officedocument.drawingml.chart+xml"/>
  <Override PartName="/ppt/tags/tag134.xml" ContentType="application/vnd.openxmlformats-officedocument.presentationml.tags+xml"/>
  <Override PartName="/ppt/charts/chart107.xml" ContentType="application/vnd.openxmlformats-officedocument.drawingml.chart+xml"/>
  <Override PartName="/ppt/tags/tag135.xml" ContentType="application/vnd.openxmlformats-officedocument.presentationml.tags+xml"/>
  <Override PartName="/ppt/charts/chart108.xml" ContentType="application/vnd.openxmlformats-officedocument.drawingml.chart+xml"/>
  <Override PartName="/ppt/tags/tag136.xml" ContentType="application/vnd.openxmlformats-officedocument.presentationml.tags+xml"/>
  <Override PartName="/ppt/charts/chart109.xml" ContentType="application/vnd.openxmlformats-officedocument.drawingml.chart+xml"/>
  <Override PartName="/ppt/tags/tag137.xml" ContentType="application/vnd.openxmlformats-officedocument.presentationml.tags+xml"/>
  <Override PartName="/ppt/charts/chart110.xml" ContentType="application/vnd.openxmlformats-officedocument.drawingml.chart+xml"/>
  <Override PartName="/ppt/tags/tag138.xml" ContentType="application/vnd.openxmlformats-officedocument.presentationml.tags+xml"/>
  <Override PartName="/ppt/charts/chart111.xml" ContentType="application/vnd.openxmlformats-officedocument.drawingml.chart+xml"/>
  <Override PartName="/ppt/tags/tag139.xml" ContentType="application/vnd.openxmlformats-officedocument.presentationml.tags+xml"/>
  <Override PartName="/ppt/charts/chart112.xml" ContentType="application/vnd.openxmlformats-officedocument.drawingml.chart+xml"/>
  <Override PartName="/ppt/tags/tag140.xml" ContentType="application/vnd.openxmlformats-officedocument.presentationml.tags+xml"/>
  <Override PartName="/ppt/charts/chart113.xml" ContentType="application/vnd.openxmlformats-officedocument.drawingml.chart+xml"/>
  <Override PartName="/ppt/tags/tag141.xml" ContentType="application/vnd.openxmlformats-officedocument.presentationml.tags+xml"/>
  <Override PartName="/ppt/charts/chart114.xml" ContentType="application/vnd.openxmlformats-officedocument.drawingml.chart+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notesSlides/notesSlide1.xml" ContentType="application/vnd.openxmlformats-officedocument.presentationml.notesSlide+xml"/>
  <Override PartName="/ppt/charts/chart115.xml" ContentType="application/vnd.openxmlformats-officedocument.drawingml.chart+xml"/>
  <Override PartName="/ppt/tags/tag173.xml" ContentType="application/vnd.openxmlformats-officedocument.presentationml.tags+xml"/>
  <Override PartName="/ppt/notesSlides/notesSlide2.xml" ContentType="application/vnd.openxmlformats-officedocument.presentationml.notesSlide+xml"/>
  <Override PartName="/ppt/charts/chart116.xml" ContentType="application/vnd.openxmlformats-officedocument.drawingml.chart+xml"/>
  <Override PartName="/ppt/tags/tag174.xml" ContentType="application/vnd.openxmlformats-officedocument.presentationml.tags+xml"/>
  <Override PartName="/ppt/notesSlides/notesSlide3.xml" ContentType="application/vnd.openxmlformats-officedocument.presentationml.notesSlide+xml"/>
  <Override PartName="/ppt/charts/chart117.xml" ContentType="application/vnd.openxmlformats-officedocument.drawingml.chart+xml"/>
  <Override PartName="/ppt/tags/tag175.xml" ContentType="application/vnd.openxmlformats-officedocument.presentationml.tags+xml"/>
  <Override PartName="/ppt/notesSlides/notesSlide4.xml" ContentType="application/vnd.openxmlformats-officedocument.presentationml.notesSlide+xml"/>
  <Override PartName="/ppt/charts/chart118.xml" ContentType="application/vnd.openxmlformats-officedocument.drawingml.chart+xml"/>
  <Override PartName="/ppt/tags/tag176.xml" ContentType="application/vnd.openxmlformats-officedocument.presentationml.tags+xml"/>
  <Override PartName="/ppt/notesSlides/notesSlide5.xml" ContentType="application/vnd.openxmlformats-officedocument.presentationml.notesSlide+xml"/>
  <Override PartName="/ppt/charts/chart119.xml" ContentType="application/vnd.openxmlformats-officedocument.drawingml.chart+xml"/>
  <Override PartName="/ppt/tags/tag177.xml" ContentType="application/vnd.openxmlformats-officedocument.presentationml.tags+xml"/>
  <Override PartName="/ppt/notesSlides/notesSlide6.xml" ContentType="application/vnd.openxmlformats-officedocument.presentationml.notesSlide+xml"/>
  <Override PartName="/ppt/charts/chart120.xml" ContentType="application/vnd.openxmlformats-officedocument.drawingml.chart+xml"/>
  <Override PartName="/ppt/tags/tag178.xml" ContentType="application/vnd.openxmlformats-officedocument.presentationml.tags+xml"/>
  <Override PartName="/ppt/notesSlides/notesSlide7.xml" ContentType="application/vnd.openxmlformats-officedocument.presentationml.notesSlide+xml"/>
  <Override PartName="/ppt/charts/chart121.xml" ContentType="application/vnd.openxmlformats-officedocument.drawingml.chart+xml"/>
  <Override PartName="/ppt/tags/tag179.xml" ContentType="application/vnd.openxmlformats-officedocument.presentationml.tags+xml"/>
  <Override PartName="/ppt/notesSlides/notesSlide8.xml" ContentType="application/vnd.openxmlformats-officedocument.presentationml.notesSlide+xml"/>
  <Override PartName="/ppt/charts/chart122.xml" ContentType="application/vnd.openxmlformats-officedocument.drawingml.chart+xml"/>
  <Override PartName="/ppt/tags/tag180.xml" ContentType="application/vnd.openxmlformats-officedocument.presentationml.tags+xml"/>
  <Override PartName="/ppt/notesSlides/notesSlide9.xml" ContentType="application/vnd.openxmlformats-officedocument.presentationml.notesSlide+xml"/>
  <Override PartName="/ppt/charts/chart123.xml" ContentType="application/vnd.openxmlformats-officedocument.drawingml.chart+xml"/>
  <Override PartName="/ppt/tags/tag181.xml" ContentType="application/vnd.openxmlformats-officedocument.presentationml.tags+xml"/>
  <Override PartName="/ppt/notesSlides/notesSlide10.xml" ContentType="application/vnd.openxmlformats-officedocument.presentationml.notesSlide+xml"/>
  <Override PartName="/ppt/charts/chart124.xml" ContentType="application/vnd.openxmlformats-officedocument.drawingml.chart+xml"/>
  <Override PartName="/ppt/tags/tag182.xml" ContentType="application/vnd.openxmlformats-officedocument.presentationml.tags+xml"/>
  <Override PartName="/ppt/notesSlides/notesSlide11.xml" ContentType="application/vnd.openxmlformats-officedocument.presentationml.notesSlide+xml"/>
  <Override PartName="/ppt/charts/chart125.xml" ContentType="application/vnd.openxmlformats-officedocument.drawingml.chart+xml"/>
  <Override PartName="/ppt/tags/tag183.xml" ContentType="application/vnd.openxmlformats-officedocument.presentationml.tags+xml"/>
  <Override PartName="/ppt/notesSlides/notesSlide12.xml" ContentType="application/vnd.openxmlformats-officedocument.presentationml.notesSlide+xml"/>
  <Override PartName="/ppt/charts/chart126.xml" ContentType="application/vnd.openxmlformats-officedocument.drawingml.chart+xml"/>
  <Override PartName="/ppt/tags/tag184.xml" ContentType="application/vnd.openxmlformats-officedocument.presentationml.tags+xml"/>
  <Override PartName="/ppt/notesSlides/notesSlide13.xml" ContentType="application/vnd.openxmlformats-officedocument.presentationml.notesSlide+xml"/>
  <Override PartName="/ppt/charts/chart127.xml" ContentType="application/vnd.openxmlformats-officedocument.drawingml.chart+xml"/>
  <Override PartName="/ppt/tags/tag185.xml" ContentType="application/vnd.openxmlformats-officedocument.presentationml.tags+xml"/>
  <Override PartName="/ppt/notesSlides/notesSlide14.xml" ContentType="application/vnd.openxmlformats-officedocument.presentationml.notesSlide+xml"/>
  <Override PartName="/ppt/charts/chart128.xml" ContentType="application/vnd.openxmlformats-officedocument.drawingml.chart+xml"/>
  <Override PartName="/ppt/tags/tag186.xml" ContentType="application/vnd.openxmlformats-officedocument.presentationml.tags+xml"/>
  <Override PartName="/ppt/notesSlides/notesSlide15.xml" ContentType="application/vnd.openxmlformats-officedocument.presentationml.notesSlide+xml"/>
  <Override PartName="/ppt/charts/chart129.xml" ContentType="application/vnd.openxmlformats-officedocument.drawingml.chart+xml"/>
  <Override PartName="/ppt/tags/tag187.xml" ContentType="application/vnd.openxmlformats-officedocument.presentationml.tags+xml"/>
  <Override PartName="/ppt/notesSlides/notesSlide16.xml" ContentType="application/vnd.openxmlformats-officedocument.presentationml.notesSlide+xml"/>
  <Override PartName="/ppt/charts/chart130.xml" ContentType="application/vnd.openxmlformats-officedocument.drawingml.chart+xml"/>
  <Override PartName="/ppt/tags/tag188.xml" ContentType="application/vnd.openxmlformats-officedocument.presentationml.tags+xml"/>
  <Override PartName="/ppt/notesSlides/notesSlide17.xml" ContentType="application/vnd.openxmlformats-officedocument.presentationml.notesSlide+xml"/>
  <Override PartName="/ppt/charts/chart131.xml" ContentType="application/vnd.openxmlformats-officedocument.drawingml.chart+xml"/>
  <Override PartName="/ppt/tags/tag189.xml" ContentType="application/vnd.openxmlformats-officedocument.presentationml.tags+xml"/>
  <Override PartName="/ppt/notesSlides/notesSlide18.xml" ContentType="application/vnd.openxmlformats-officedocument.presentationml.notesSlide+xml"/>
  <Override PartName="/ppt/charts/chart132.xml" ContentType="application/vnd.openxmlformats-officedocument.drawingml.chart+xml"/>
  <Override PartName="/ppt/tags/tag190.xml" ContentType="application/vnd.openxmlformats-officedocument.presentationml.tags+xml"/>
  <Override PartName="/ppt/notesSlides/notesSlide19.xml" ContentType="application/vnd.openxmlformats-officedocument.presentationml.notesSlide+xml"/>
  <Override PartName="/ppt/charts/chart133.xml" ContentType="application/vnd.openxmlformats-officedocument.drawingml.chart+xml"/>
  <Override PartName="/ppt/tags/tag191.xml" ContentType="application/vnd.openxmlformats-officedocument.presentationml.tags+xml"/>
  <Override PartName="/ppt/notesSlides/notesSlide20.xml" ContentType="application/vnd.openxmlformats-officedocument.presentationml.notesSlide+xml"/>
  <Override PartName="/ppt/charts/chart134.xml" ContentType="application/vnd.openxmlformats-officedocument.drawingml.chart+xml"/>
  <Override PartName="/ppt/tags/tag192.xml" ContentType="application/vnd.openxmlformats-officedocument.presentationml.tags+xml"/>
  <Override PartName="/ppt/notesSlides/notesSlide21.xml" ContentType="application/vnd.openxmlformats-officedocument.presentationml.notesSlide+xml"/>
  <Override PartName="/ppt/charts/chart135.xml" ContentType="application/vnd.openxmlformats-officedocument.drawingml.chart+xml"/>
  <Override PartName="/ppt/tags/tag193.xml" ContentType="application/vnd.openxmlformats-officedocument.presentationml.tags+xml"/>
  <Override PartName="/ppt/notesSlides/notesSlide22.xml" ContentType="application/vnd.openxmlformats-officedocument.presentationml.notesSlide+xml"/>
  <Override PartName="/ppt/charts/chart136.xml" ContentType="application/vnd.openxmlformats-officedocument.drawingml.chart+xml"/>
  <Override PartName="/ppt/tags/tag194.xml" ContentType="application/vnd.openxmlformats-officedocument.presentationml.tags+xml"/>
  <Override PartName="/ppt/notesSlides/notesSlide23.xml" ContentType="application/vnd.openxmlformats-officedocument.presentationml.notesSlide+xml"/>
  <Override PartName="/ppt/charts/chart137.xml" ContentType="application/vnd.openxmlformats-officedocument.drawingml.chart+xml"/>
  <Override PartName="/ppt/tags/tag195.xml" ContentType="application/vnd.openxmlformats-officedocument.presentationml.tags+xml"/>
  <Override PartName="/ppt/notesSlides/notesSlide24.xml" ContentType="application/vnd.openxmlformats-officedocument.presentationml.notesSlide+xml"/>
  <Override PartName="/ppt/charts/chart138.xml" ContentType="application/vnd.openxmlformats-officedocument.drawingml.chart+xml"/>
  <Override PartName="/ppt/tags/tag196.xml" ContentType="application/vnd.openxmlformats-officedocument.presentationml.tags+xml"/>
  <Override PartName="/ppt/notesSlides/notesSlide25.xml" ContentType="application/vnd.openxmlformats-officedocument.presentationml.notesSlide+xml"/>
  <Override PartName="/ppt/charts/chart139.xml" ContentType="application/vnd.openxmlformats-officedocument.drawingml.chart+xml"/>
  <Override PartName="/ppt/tags/tag197.xml" ContentType="application/vnd.openxmlformats-officedocument.presentationml.tags+xml"/>
  <Override PartName="/ppt/notesSlides/notesSlide26.xml" ContentType="application/vnd.openxmlformats-officedocument.presentationml.notesSlide+xml"/>
  <Override PartName="/ppt/charts/chart140.xml" ContentType="application/vnd.openxmlformats-officedocument.drawingml.chart+xml"/>
  <Override PartName="/ppt/tags/tag198.xml" ContentType="application/vnd.openxmlformats-officedocument.presentationml.tags+xml"/>
  <Override PartName="/ppt/notesSlides/notesSlide27.xml" ContentType="application/vnd.openxmlformats-officedocument.presentationml.notesSlide+xml"/>
  <Override PartName="/ppt/charts/chart141.xml" ContentType="application/vnd.openxmlformats-officedocument.drawingml.chart+xml"/>
  <Override PartName="/ppt/tags/tag199.xml" ContentType="application/vnd.openxmlformats-officedocument.presentationml.tags+xml"/>
  <Override PartName="/ppt/notesSlides/notesSlide28.xml" ContentType="application/vnd.openxmlformats-officedocument.presentationml.notesSlide+xml"/>
  <Override PartName="/ppt/charts/chart142.xml" ContentType="application/vnd.openxmlformats-officedocument.drawingml.chart+xml"/>
  <Override PartName="/ppt/tags/tag200.xml" ContentType="application/vnd.openxmlformats-officedocument.presentationml.tags+xml"/>
  <Override PartName="/ppt/notesSlides/notesSlide29.xml" ContentType="application/vnd.openxmlformats-officedocument.presentationml.notesSlide+xml"/>
  <Override PartName="/ppt/charts/chart143.xml" ContentType="application/vnd.openxmlformats-officedocument.drawingml.chart+xml"/>
  <Override PartName="/ppt/tags/tag201.xml" ContentType="application/vnd.openxmlformats-officedocument.presentationml.tags+xml"/>
  <Override PartName="/ppt/notesSlides/notesSlide30.xml" ContentType="application/vnd.openxmlformats-officedocument.presentationml.notesSlide+xml"/>
  <Override PartName="/ppt/charts/chart144.xml" ContentType="application/vnd.openxmlformats-officedocument.drawingml.chart+xml"/>
  <Override PartName="/ppt/tags/tag202.xml" ContentType="application/vnd.openxmlformats-officedocument.presentationml.tags+xml"/>
  <Override PartName="/ppt/notesSlides/notesSlide31.xml" ContentType="application/vnd.openxmlformats-officedocument.presentationml.notesSlide+xml"/>
  <Override PartName="/ppt/charts/chart145.xml" ContentType="application/vnd.openxmlformats-officedocument.drawingml.chart+xml"/>
  <Override PartName="/ppt/tags/tag203.xml" ContentType="application/vnd.openxmlformats-officedocument.presentationml.tags+xml"/>
  <Override PartName="/ppt/notesSlides/notesSlide32.xml" ContentType="application/vnd.openxmlformats-officedocument.presentationml.notesSlide+xml"/>
  <Override PartName="/ppt/charts/chart146.xml" ContentType="application/vnd.openxmlformats-officedocument.drawingml.chart+xml"/>
  <Override PartName="/ppt/tags/tag204.xml" ContentType="application/vnd.openxmlformats-officedocument.presentationml.tags+xml"/>
  <Override PartName="/ppt/notesSlides/notesSlide33.xml" ContentType="application/vnd.openxmlformats-officedocument.presentationml.notesSlide+xml"/>
  <Override PartName="/ppt/charts/chart147.xml" ContentType="application/vnd.openxmlformats-officedocument.drawingml.chart+xml"/>
  <Override PartName="/ppt/tags/tag205.xml" ContentType="application/vnd.openxmlformats-officedocument.presentationml.tags+xml"/>
  <Override PartName="/ppt/notesSlides/notesSlide34.xml" ContentType="application/vnd.openxmlformats-officedocument.presentationml.notesSlide+xml"/>
  <Override PartName="/ppt/charts/chart148.xml" ContentType="application/vnd.openxmlformats-officedocument.drawingml.chart+xml"/>
  <Override PartName="/ppt/tags/tag206.xml" ContentType="application/vnd.openxmlformats-officedocument.presentationml.tags+xml"/>
  <Override PartName="/ppt/notesSlides/notesSlide35.xml" ContentType="application/vnd.openxmlformats-officedocument.presentationml.notesSlide+xml"/>
  <Override PartName="/ppt/charts/chart149.xml" ContentType="application/vnd.openxmlformats-officedocument.drawingml.chart+xml"/>
  <Override PartName="/ppt/tags/tag207.xml" ContentType="application/vnd.openxmlformats-officedocument.presentationml.tags+xml"/>
  <Override PartName="/ppt/notesSlides/notesSlide36.xml" ContentType="application/vnd.openxmlformats-officedocument.presentationml.notesSlide+xml"/>
  <Override PartName="/ppt/charts/chart150.xml" ContentType="application/vnd.openxmlformats-officedocument.drawingml.chart+xml"/>
  <Override PartName="/ppt/tags/tag208.xml" ContentType="application/vnd.openxmlformats-officedocument.presentationml.tags+xml"/>
  <Override PartName="/ppt/notesSlides/notesSlide37.xml" ContentType="application/vnd.openxmlformats-officedocument.presentationml.notesSlide+xml"/>
  <Override PartName="/ppt/charts/chart151.xml" ContentType="application/vnd.openxmlformats-officedocument.drawingml.chart+xml"/>
  <Override PartName="/ppt/tags/tag209.xml" ContentType="application/vnd.openxmlformats-officedocument.presentationml.tags+xml"/>
  <Override PartName="/ppt/notesSlides/notesSlide38.xml" ContentType="application/vnd.openxmlformats-officedocument.presentationml.notesSlide+xml"/>
  <Override PartName="/ppt/charts/chart152.xml" ContentType="application/vnd.openxmlformats-officedocument.drawingml.chart+xml"/>
  <Override PartName="/ppt/tags/tag210.xml" ContentType="application/vnd.openxmlformats-officedocument.presentationml.tags+xml"/>
  <Override PartName="/ppt/notesSlides/notesSlide39.xml" ContentType="application/vnd.openxmlformats-officedocument.presentationml.notesSlide+xml"/>
  <Override PartName="/ppt/charts/chart153.xml" ContentType="application/vnd.openxmlformats-officedocument.drawingml.chart+xml"/>
  <Override PartName="/ppt/tags/tag211.xml" ContentType="application/vnd.openxmlformats-officedocument.presentationml.tags+xml"/>
  <Override PartName="/ppt/notesSlides/notesSlide40.xml" ContentType="application/vnd.openxmlformats-officedocument.presentationml.notesSlide+xml"/>
  <Override PartName="/ppt/charts/chart154.xml" ContentType="application/vnd.openxmlformats-officedocument.drawingml.chart+xml"/>
  <Override PartName="/ppt/tags/tag212.xml" ContentType="application/vnd.openxmlformats-officedocument.presentationml.tags+xml"/>
  <Override PartName="/ppt/notesSlides/notesSlide41.xml" ContentType="application/vnd.openxmlformats-officedocument.presentationml.notesSlide+xml"/>
  <Override PartName="/ppt/charts/chart155.xml" ContentType="application/vnd.openxmlformats-officedocument.drawingml.chart+xml"/>
  <Override PartName="/ppt/tags/tag213.xml" ContentType="application/vnd.openxmlformats-officedocument.presentationml.tags+xml"/>
  <Override PartName="/ppt/notesSlides/notesSlide42.xml" ContentType="application/vnd.openxmlformats-officedocument.presentationml.notesSlide+xml"/>
  <Override PartName="/ppt/charts/chart156.xml" ContentType="application/vnd.openxmlformats-officedocument.drawingml.chart+xml"/>
  <Override PartName="/ppt/tags/tag214.xml" ContentType="application/vnd.openxmlformats-officedocument.presentationml.tags+xml"/>
  <Override PartName="/ppt/notesSlides/notesSlide43.xml" ContentType="application/vnd.openxmlformats-officedocument.presentationml.notesSlide+xml"/>
  <Override PartName="/ppt/charts/chart157.xml" ContentType="application/vnd.openxmlformats-officedocument.drawingml.chart+xml"/>
  <Override PartName="/ppt/tags/tag215.xml" ContentType="application/vnd.openxmlformats-officedocument.presentationml.tags+xml"/>
  <Override PartName="/ppt/notesSlides/notesSlide44.xml" ContentType="application/vnd.openxmlformats-officedocument.presentationml.notesSlide+xml"/>
  <Override PartName="/ppt/charts/chart158.xml" ContentType="application/vnd.openxmlformats-officedocument.drawingml.chart+xml"/>
  <Override PartName="/ppt/tags/tag216.xml" ContentType="application/vnd.openxmlformats-officedocument.presentationml.tags+xml"/>
  <Override PartName="/ppt/notesSlides/notesSlide45.xml" ContentType="application/vnd.openxmlformats-officedocument.presentationml.notesSlide+xml"/>
  <Override PartName="/ppt/charts/chart159.xml" ContentType="application/vnd.openxmlformats-officedocument.drawingml.chart+xml"/>
  <Override PartName="/ppt/tags/tag217.xml" ContentType="application/vnd.openxmlformats-officedocument.presentationml.tags+xml"/>
  <Override PartName="/ppt/notesSlides/notesSlide46.xml" ContentType="application/vnd.openxmlformats-officedocument.presentationml.notesSlide+xml"/>
  <Override PartName="/ppt/charts/chart160.xml" ContentType="application/vnd.openxmlformats-officedocument.drawingml.chart+xml"/>
  <Override PartName="/ppt/tags/tag218.xml" ContentType="application/vnd.openxmlformats-officedocument.presentationml.tags+xml"/>
  <Override PartName="/ppt/notesSlides/notesSlide47.xml" ContentType="application/vnd.openxmlformats-officedocument.presentationml.notesSlide+xml"/>
  <Override PartName="/ppt/charts/chart161.xml" ContentType="application/vnd.openxmlformats-officedocument.drawingml.chart+xml"/>
  <Override PartName="/ppt/tags/tag219.xml" ContentType="application/vnd.openxmlformats-officedocument.presentationml.tags+xml"/>
  <Override PartName="/ppt/notesSlides/notesSlide48.xml" ContentType="application/vnd.openxmlformats-officedocument.presentationml.notesSlide+xml"/>
  <Override PartName="/ppt/charts/chart162.xml" ContentType="application/vnd.openxmlformats-officedocument.drawingml.chart+xml"/>
  <Override PartName="/ppt/tags/tag220.xml" ContentType="application/vnd.openxmlformats-officedocument.presentationml.tags+xml"/>
  <Override PartName="/ppt/notesSlides/notesSlide49.xml" ContentType="application/vnd.openxmlformats-officedocument.presentationml.notesSlide+xml"/>
  <Override PartName="/ppt/charts/chart163.xml" ContentType="application/vnd.openxmlformats-officedocument.drawingml.chart+xml"/>
  <Override PartName="/ppt/tags/tag221.xml" ContentType="application/vnd.openxmlformats-officedocument.presentationml.tags+xml"/>
  <Override PartName="/ppt/notesSlides/notesSlide50.xml" ContentType="application/vnd.openxmlformats-officedocument.presentationml.notesSlide+xml"/>
  <Override PartName="/ppt/charts/chart164.xml" ContentType="application/vnd.openxmlformats-officedocument.drawingml.chart+xml"/>
  <Override PartName="/ppt/tags/tag222.xml" ContentType="application/vnd.openxmlformats-officedocument.presentationml.tags+xml"/>
  <Override PartName="/ppt/notesSlides/notesSlide51.xml" ContentType="application/vnd.openxmlformats-officedocument.presentationml.notesSlide+xml"/>
  <Override PartName="/ppt/charts/chart165.xml" ContentType="application/vnd.openxmlformats-officedocument.drawingml.chart+xml"/>
  <Override PartName="/ppt/tags/tag223.xml" ContentType="application/vnd.openxmlformats-officedocument.presentationml.tags+xml"/>
  <Override PartName="/ppt/charts/chart166.xml" ContentType="application/vnd.openxmlformats-officedocument.drawingml.chart+xml"/>
  <Override PartName="/ppt/tags/tag224.xml" ContentType="application/vnd.openxmlformats-officedocument.presentationml.tags+xml"/>
  <Override PartName="/ppt/charts/chart167.xml" ContentType="application/vnd.openxmlformats-officedocument.drawingml.chart+xml"/>
  <Override PartName="/ppt/tags/tag225.xml" ContentType="application/vnd.openxmlformats-officedocument.presentationml.tags+xml"/>
  <Override PartName="/ppt/charts/chart168.xml" ContentType="application/vnd.openxmlformats-officedocument.drawingml.chart+xml"/>
  <Override PartName="/ppt/tags/tag226.xml" ContentType="application/vnd.openxmlformats-officedocument.presentationml.tags+xml"/>
  <Override PartName="/ppt/charts/chart169.xml" ContentType="application/vnd.openxmlformats-officedocument.drawingml.chart+xml"/>
  <Override PartName="/ppt/tags/tag227.xml" ContentType="application/vnd.openxmlformats-officedocument.presentationml.tags+xml"/>
  <Override PartName="/ppt/charts/chart170.xml" ContentType="application/vnd.openxmlformats-officedocument.drawingml.chart+xml"/>
  <Override PartName="/ppt/tags/tag228.xml" ContentType="application/vnd.openxmlformats-officedocument.presentationml.tags+xml"/>
  <Override PartName="/ppt/charts/chart171.xml" ContentType="application/vnd.openxmlformats-officedocument.drawingml.chart+xml"/>
  <Override PartName="/ppt/tags/tag229.xml" ContentType="application/vnd.openxmlformats-officedocument.presentationml.tags+xml"/>
  <Override PartName="/ppt/charts/chart172.xml" ContentType="application/vnd.openxmlformats-officedocument.drawingml.chart+xml"/>
  <Override PartName="/ppt/tags/tag230.xml" ContentType="application/vnd.openxmlformats-officedocument.presentationml.tags+xml"/>
  <Override PartName="/ppt/charts/chart173.xml" ContentType="application/vnd.openxmlformats-officedocument.drawingml.chart+xml"/>
  <Override PartName="/ppt/tags/tag231.xml" ContentType="application/vnd.openxmlformats-officedocument.presentationml.tags+xml"/>
  <Override PartName="/ppt/charts/chart174.xml" ContentType="application/vnd.openxmlformats-officedocument.drawingml.chart+xml"/>
  <Override PartName="/ppt/tags/tag232.xml" ContentType="application/vnd.openxmlformats-officedocument.presentationml.tags+xml"/>
  <Override PartName="/ppt/charts/chart175.xml" ContentType="application/vnd.openxmlformats-officedocument.drawingml.chart+xml"/>
  <Override PartName="/ppt/tags/tag233.xml" ContentType="application/vnd.openxmlformats-officedocument.presentationml.tags+xml"/>
  <Override PartName="/ppt/charts/chart176.xml" ContentType="application/vnd.openxmlformats-officedocument.drawingml.chart+xml"/>
  <Override PartName="/ppt/tags/tag234.xml" ContentType="application/vnd.openxmlformats-officedocument.presentationml.tags+xml"/>
  <Override PartName="/ppt/charts/chart177.xml" ContentType="application/vnd.openxmlformats-officedocument.drawingml.chart+xml"/>
  <Override PartName="/ppt/tags/tag235.xml" ContentType="application/vnd.openxmlformats-officedocument.presentationml.tags+xml"/>
  <Override PartName="/ppt/charts/chart178.xml" ContentType="application/vnd.openxmlformats-officedocument.drawingml.chart+xml"/>
  <Override PartName="/ppt/tags/tag236.xml" ContentType="application/vnd.openxmlformats-officedocument.presentationml.tags+xml"/>
  <Override PartName="/ppt/charts/chart179.xml" ContentType="application/vnd.openxmlformats-officedocument.drawingml.chart+xml"/>
  <Override PartName="/ppt/tags/tag237.xml" ContentType="application/vnd.openxmlformats-officedocument.presentationml.tags+xml"/>
  <Override PartName="/ppt/charts/chart180.xml" ContentType="application/vnd.openxmlformats-officedocument.drawingml.chart+xml"/>
  <Override PartName="/ppt/tags/tag238.xml" ContentType="application/vnd.openxmlformats-officedocument.presentationml.tags+xml"/>
  <Override PartName="/ppt/charts/chart181.xml" ContentType="application/vnd.openxmlformats-officedocument.drawingml.chart+xml"/>
  <Override PartName="/ppt/tags/tag239.xml" ContentType="application/vnd.openxmlformats-officedocument.presentationml.tags+xml"/>
  <Override PartName="/ppt/charts/chart182.xml" ContentType="application/vnd.openxmlformats-officedocument.drawingml.chart+xml"/>
  <Override PartName="/ppt/tags/tag240.xml" ContentType="application/vnd.openxmlformats-officedocument.presentationml.tags+xml"/>
  <Override PartName="/ppt/charts/chart183.xml" ContentType="application/vnd.openxmlformats-officedocument.drawingml.chart+xml"/>
  <Override PartName="/ppt/tags/tag241.xml" ContentType="application/vnd.openxmlformats-officedocument.presentationml.tags+xml"/>
  <Override PartName="/ppt/charts/chart184.xml" ContentType="application/vnd.openxmlformats-officedocument.drawingml.chart+xml"/>
  <Override PartName="/ppt/tags/tag242.xml" ContentType="application/vnd.openxmlformats-officedocument.presentationml.tags+xml"/>
  <Override PartName="/ppt/charts/chart185.xml" ContentType="application/vnd.openxmlformats-officedocument.drawingml.chart+xml"/>
  <Override PartName="/ppt/tags/tag243.xml" ContentType="application/vnd.openxmlformats-officedocument.presentationml.tags+xml"/>
  <Override PartName="/ppt/charts/chart186.xml" ContentType="application/vnd.openxmlformats-officedocument.drawingml.chart+xml"/>
  <Override PartName="/ppt/tags/tag244.xml" ContentType="application/vnd.openxmlformats-officedocument.presentationml.tags+xml"/>
  <Override PartName="/ppt/charts/chart187.xml" ContentType="application/vnd.openxmlformats-officedocument.drawingml.chart+xml"/>
  <Override PartName="/ppt/tags/tag245.xml" ContentType="application/vnd.openxmlformats-officedocument.presentationml.tags+xml"/>
  <Override PartName="/ppt/charts/chart188.xml" ContentType="application/vnd.openxmlformats-officedocument.drawingml.chart+xml"/>
  <Override PartName="/ppt/tags/tag246.xml" ContentType="application/vnd.openxmlformats-officedocument.presentationml.tags+xml"/>
  <Override PartName="/ppt/charts/chart189.xml" ContentType="application/vnd.openxmlformats-officedocument.drawingml.chart+xml"/>
  <Override PartName="/ppt/tags/tag247.xml" ContentType="application/vnd.openxmlformats-officedocument.presentationml.tags+xml"/>
  <Override PartName="/ppt/charts/chart190.xml" ContentType="application/vnd.openxmlformats-officedocument.drawingml.chart+xml"/>
  <Override PartName="/ppt/tags/tag248.xml" ContentType="application/vnd.openxmlformats-officedocument.presentationml.tags+xml"/>
  <Override PartName="/ppt/charts/chart191.xml" ContentType="application/vnd.openxmlformats-officedocument.drawingml.chart+xml"/>
  <Override PartName="/ppt/tags/tag249.xml" ContentType="application/vnd.openxmlformats-officedocument.presentationml.tags+xml"/>
  <Override PartName="/ppt/charts/chart192.xml" ContentType="application/vnd.openxmlformats-officedocument.drawingml.chart+xml"/>
  <Override PartName="/ppt/tags/tag250.xml" ContentType="application/vnd.openxmlformats-officedocument.presentationml.tags+xml"/>
  <Override PartName="/ppt/charts/chart193.xml" ContentType="application/vnd.openxmlformats-officedocument.drawingml.chart+xml"/>
  <Override PartName="/ppt/tags/tag251.xml" ContentType="application/vnd.openxmlformats-officedocument.presentationml.tags+xml"/>
  <Override PartName="/ppt/charts/chart194.xml" ContentType="application/vnd.openxmlformats-officedocument.drawingml.chart+xml"/>
  <Override PartName="/ppt/tags/tag252.xml" ContentType="application/vnd.openxmlformats-officedocument.presentationml.tags+xml"/>
  <Override PartName="/ppt/charts/chart195.xml" ContentType="application/vnd.openxmlformats-officedocument.drawingml.chart+xml"/>
  <Override PartName="/ppt/tags/tag253.xml" ContentType="application/vnd.openxmlformats-officedocument.presentationml.tags+xml"/>
  <Override PartName="/ppt/charts/chart196.xml" ContentType="application/vnd.openxmlformats-officedocument.drawingml.chart+xml"/>
  <Override PartName="/ppt/tags/tag254.xml" ContentType="application/vnd.openxmlformats-officedocument.presentationml.tags+xml"/>
  <Override PartName="/ppt/charts/chart197.xml" ContentType="application/vnd.openxmlformats-officedocument.drawingml.chart+xml"/>
  <Override PartName="/ppt/tags/tag255.xml" ContentType="application/vnd.openxmlformats-officedocument.presentationml.tags+xml"/>
  <Override PartName="/ppt/charts/chart198.xml" ContentType="application/vnd.openxmlformats-officedocument.drawingml.chart+xml"/>
  <Override PartName="/ppt/tags/tag256.xml" ContentType="application/vnd.openxmlformats-officedocument.presentationml.tags+xml"/>
  <Override PartName="/ppt/charts/chart199.xml" ContentType="application/vnd.openxmlformats-officedocument.drawingml.chart+xml"/>
  <Override PartName="/ppt/tags/tag257.xml" ContentType="application/vnd.openxmlformats-officedocument.presentationml.tags+xml"/>
  <Override PartName="/ppt/charts/chart200.xml" ContentType="application/vnd.openxmlformats-officedocument.drawingml.chart+xml"/>
  <Override PartName="/ppt/tags/tag258.xml" ContentType="application/vnd.openxmlformats-officedocument.presentationml.tags+xml"/>
  <Override PartName="/ppt/charts/chart201.xml" ContentType="application/vnd.openxmlformats-officedocument.drawingml.chart+xml"/>
  <Override PartName="/ppt/tags/tag259.xml" ContentType="application/vnd.openxmlformats-officedocument.presentationml.tags+xml"/>
  <Override PartName="/ppt/charts/chart202.xml" ContentType="application/vnd.openxmlformats-officedocument.drawingml.chart+xml"/>
  <Override PartName="/ppt/tags/tag260.xml" ContentType="application/vnd.openxmlformats-officedocument.presentationml.tags+xml"/>
  <Override PartName="/ppt/charts/chart203.xml" ContentType="application/vnd.openxmlformats-officedocument.drawingml.chart+xml"/>
  <Override PartName="/ppt/tags/tag261.xml" ContentType="application/vnd.openxmlformats-officedocument.presentationml.tags+xml"/>
  <Override PartName="/ppt/charts/chart204.xml" ContentType="application/vnd.openxmlformats-officedocument.drawingml.chart+xml"/>
  <Override PartName="/ppt/tags/tag262.xml" ContentType="application/vnd.openxmlformats-officedocument.presentationml.tags+xml"/>
  <Override PartName="/ppt/charts/chart205.xml" ContentType="application/vnd.openxmlformats-officedocument.drawingml.chart+xml"/>
  <Override PartName="/ppt/tags/tag263.xml" ContentType="application/vnd.openxmlformats-officedocument.presentationml.tags+xml"/>
  <Override PartName="/ppt/charts/chart206.xml" ContentType="application/vnd.openxmlformats-officedocument.drawingml.chart+xml"/>
  <Override PartName="/ppt/tags/tag264.xml" ContentType="application/vnd.openxmlformats-officedocument.presentationml.tags+xml"/>
  <Override PartName="/ppt/charts/chart207.xml" ContentType="application/vnd.openxmlformats-officedocument.drawingml.chart+xml"/>
  <Override PartName="/ppt/tags/tag265.xml" ContentType="application/vnd.openxmlformats-officedocument.presentationml.tags+xml"/>
  <Override PartName="/ppt/charts/chart208.xml" ContentType="application/vnd.openxmlformats-officedocument.drawingml.chart+xml"/>
  <Override PartName="/ppt/tags/tag266.xml" ContentType="application/vnd.openxmlformats-officedocument.presentationml.tags+xml"/>
  <Override PartName="/ppt/charts/chart209.xml" ContentType="application/vnd.openxmlformats-officedocument.drawingml.chart+xml"/>
  <Override PartName="/ppt/tags/tag267.xml" ContentType="application/vnd.openxmlformats-officedocument.presentationml.tags+xml"/>
  <Override PartName="/ppt/charts/chart210.xml" ContentType="application/vnd.openxmlformats-officedocument.drawingml.chart+xml"/>
  <Override PartName="/ppt/tags/tag268.xml" ContentType="application/vnd.openxmlformats-officedocument.presentationml.tags+xml"/>
  <Override PartName="/ppt/charts/chart211.xml" ContentType="application/vnd.openxmlformats-officedocument.drawingml.chart+xml"/>
  <Override PartName="/ppt/tags/tag269.xml" ContentType="application/vnd.openxmlformats-officedocument.presentationml.tags+xml"/>
  <Override PartName="/ppt/charts/chart212.xml" ContentType="application/vnd.openxmlformats-officedocument.drawingml.chart+xml"/>
  <Override PartName="/ppt/tags/tag270.xml" ContentType="application/vnd.openxmlformats-officedocument.presentationml.tags+xml"/>
  <Override PartName="/ppt/charts/chart213.xml" ContentType="application/vnd.openxmlformats-officedocument.drawingml.chart+xml"/>
  <Override PartName="/ppt/tags/tag271.xml" ContentType="application/vnd.openxmlformats-officedocument.presentationml.tags+xml"/>
  <Override PartName="/ppt/charts/chart214.xml" ContentType="application/vnd.openxmlformats-officedocument.drawingml.chart+xml"/>
  <Override PartName="/ppt/tags/tag272.xml" ContentType="application/vnd.openxmlformats-officedocument.presentationml.tags+xml"/>
  <Override PartName="/ppt/charts/chart215.xml" ContentType="application/vnd.openxmlformats-officedocument.drawingml.chart+xml"/>
  <Override PartName="/ppt/tags/tag273.xml" ContentType="application/vnd.openxmlformats-officedocument.presentationml.tags+xml"/>
  <Override PartName="/ppt/charts/chart216.xml" ContentType="application/vnd.openxmlformats-officedocument.drawingml.chart+xml"/>
  <Override PartName="/ppt/tags/tag274.xml" ContentType="application/vnd.openxmlformats-officedocument.presentationml.tags+xml"/>
  <Override PartName="/ppt/notesSlides/notesSlide52.xml" ContentType="application/vnd.openxmlformats-officedocument.presentationml.notesSlide+xml"/>
  <Override PartName="/ppt/tags/tag275.xml" ContentType="application/vnd.openxmlformats-officedocument.presentationml.tags+xml"/>
  <Override PartName="/ppt/notesSlides/notesSlide53.xml" ContentType="application/vnd.openxmlformats-officedocument.presentationml.notesSlide+xml"/>
  <Override PartName="/ppt/tags/tag276.xml" ContentType="application/vnd.openxmlformats-officedocument.presentationml.tags+xml"/>
  <Override PartName="/ppt/notesSlides/notesSlide54.xml" ContentType="application/vnd.openxmlformats-officedocument.presentationml.notesSlide+xml"/>
  <Override PartName="/ppt/tags/tag277.xml" ContentType="application/vnd.openxmlformats-officedocument.presentationml.tags+xml"/>
  <Override PartName="/ppt/notesSlides/notesSlide55.xml" ContentType="application/vnd.openxmlformats-officedocument.presentationml.notesSlide+xml"/>
  <Override PartName="/ppt/tags/tag278.xml" ContentType="application/vnd.openxmlformats-officedocument.presentationml.tags+xml"/>
  <Override PartName="/ppt/notesSlides/notesSlide56.xml" ContentType="application/vnd.openxmlformats-officedocument.presentationml.notesSlide+xml"/>
  <Override PartName="/ppt/tags/tag279.xml" ContentType="application/vnd.openxmlformats-officedocument.presentationml.tags+xml"/>
  <Override PartName="/ppt/notesSlides/notesSlide57.xml" ContentType="application/vnd.openxmlformats-officedocument.presentationml.notesSlide+xml"/>
  <Override PartName="/ppt/tags/tag280.xml" ContentType="application/vnd.openxmlformats-officedocument.presentationml.tags+xml"/>
  <Override PartName="/ppt/notesSlides/notesSlide58.xml" ContentType="application/vnd.openxmlformats-officedocument.presentationml.notesSlide+xml"/>
  <Override PartName="/ppt/tags/tag281.xml" ContentType="application/vnd.openxmlformats-officedocument.presentationml.tags+xml"/>
  <Override PartName="/ppt/notesSlides/notesSlide59.xml" ContentType="application/vnd.openxmlformats-officedocument.presentationml.notesSlide+xml"/>
  <Override PartName="/ppt/tags/tag282.xml" ContentType="application/vnd.openxmlformats-officedocument.presentationml.tags+xml"/>
  <Override PartName="/ppt/notesSlides/notesSlide60.xml" ContentType="application/vnd.openxmlformats-officedocument.presentationml.notesSlide+xml"/>
  <Override PartName="/ppt/tags/tag283.xml" ContentType="application/vnd.openxmlformats-officedocument.presentationml.tags+xml"/>
  <Override PartName="/ppt/notesSlides/notesSlide61.xml" ContentType="application/vnd.openxmlformats-officedocument.presentationml.notesSlide+xml"/>
  <Override PartName="/ppt/tags/tag284.xml" ContentType="application/vnd.openxmlformats-officedocument.presentationml.tags+xml"/>
  <Override PartName="/ppt/notesSlides/notesSlide62.xml" ContentType="application/vnd.openxmlformats-officedocument.presentationml.notesSlide+xml"/>
  <Override PartName="/ppt/tags/tag285.xml" ContentType="application/vnd.openxmlformats-officedocument.presentationml.tags+xml"/>
  <Override PartName="/ppt/notesSlides/notesSlide63.xml" ContentType="application/vnd.openxmlformats-officedocument.presentationml.notesSlide+xml"/>
  <Override PartName="/ppt/tags/tag286.xml" ContentType="application/vnd.openxmlformats-officedocument.presentationml.tags+xml"/>
  <Override PartName="/ppt/notesSlides/notesSlide64.xml" ContentType="application/vnd.openxmlformats-officedocument.presentationml.notesSlide+xml"/>
  <Override PartName="/ppt/tags/tag287.xml" ContentType="application/vnd.openxmlformats-officedocument.presentationml.tags+xml"/>
  <Override PartName="/ppt/notesSlides/notesSlide65.xml" ContentType="application/vnd.openxmlformats-officedocument.presentationml.notesSlide+xml"/>
  <Override PartName="/ppt/tags/tag288.xml" ContentType="application/vnd.openxmlformats-officedocument.presentationml.tags+xml"/>
  <Override PartName="/ppt/notesSlides/notesSlide66.xml" ContentType="application/vnd.openxmlformats-officedocument.presentationml.notesSlide+xml"/>
  <Override PartName="/ppt/tags/tag289.xml" ContentType="application/vnd.openxmlformats-officedocument.presentationml.tags+xml"/>
  <Override PartName="/ppt/notesSlides/notesSlide67.xml" ContentType="application/vnd.openxmlformats-officedocument.presentationml.notesSlide+xml"/>
  <Override PartName="/ppt/tags/tag290.xml" ContentType="application/vnd.openxmlformats-officedocument.presentationml.tags+xml"/>
  <Override PartName="/ppt/notesSlides/notesSlide68.xml" ContentType="application/vnd.openxmlformats-officedocument.presentationml.notesSlide+xml"/>
  <Override PartName="/ppt/tags/tag291.xml" ContentType="application/vnd.openxmlformats-officedocument.presentationml.tags+xml"/>
  <Override PartName="/ppt/notesSlides/notesSlide69.xml" ContentType="application/vnd.openxmlformats-officedocument.presentationml.notesSlide+xml"/>
  <Override PartName="/ppt/tags/tag292.xml" ContentType="application/vnd.openxmlformats-officedocument.presentationml.tags+xml"/>
  <Override PartName="/ppt/charts/chart217.xml" ContentType="application/vnd.openxmlformats-officedocument.drawingml.chart+xml"/>
  <Override PartName="/ppt/tags/tag293.xml" ContentType="application/vnd.openxmlformats-officedocument.presentationml.tags+xml"/>
  <Override PartName="/ppt/charts/chart218.xml" ContentType="application/vnd.openxmlformats-officedocument.drawingml.chart+xml"/>
  <Override PartName="/ppt/tags/tag294.xml" ContentType="application/vnd.openxmlformats-officedocument.presentationml.tags+xml"/>
  <Override PartName="/ppt/charts/chart219.xml" ContentType="application/vnd.openxmlformats-officedocument.drawingml.chart+xml"/>
  <Override PartName="/ppt/tags/tag295.xml" ContentType="application/vnd.openxmlformats-officedocument.presentationml.tags+xml"/>
  <Override PartName="/ppt/charts/chart220.xml" ContentType="application/vnd.openxmlformats-officedocument.drawingml.chart+xml"/>
  <Override PartName="/ppt/tags/tag296.xml" ContentType="application/vnd.openxmlformats-officedocument.presentationml.tags+xml"/>
  <Override PartName="/ppt/charts/chart221.xml" ContentType="application/vnd.openxmlformats-officedocument.drawingml.chart+xml"/>
  <Override PartName="/ppt/tags/tag297.xml" ContentType="application/vnd.openxmlformats-officedocument.presentationml.tags+xml"/>
  <Override PartName="/ppt/charts/chart222.xml" ContentType="application/vnd.openxmlformats-officedocument.drawingml.chart+xml"/>
  <Override PartName="/ppt/tags/tag298.xml" ContentType="application/vnd.openxmlformats-officedocument.presentationml.tags+xml"/>
  <Override PartName="/ppt/charts/chart223.xml" ContentType="application/vnd.openxmlformats-officedocument.drawingml.chart+xml"/>
  <Override PartName="/ppt/tags/tag299.xml" ContentType="application/vnd.openxmlformats-officedocument.presentationml.tags+xml"/>
  <Override PartName="/ppt/charts/chart224.xml" ContentType="application/vnd.openxmlformats-officedocument.drawingml.chart+xml"/>
  <Override PartName="/ppt/tags/tag300.xml" ContentType="application/vnd.openxmlformats-officedocument.presentationml.tags+xml"/>
  <Override PartName="/ppt/charts/chart225.xml" ContentType="application/vnd.openxmlformats-officedocument.drawingml.chart+xml"/>
  <Override PartName="/ppt/tags/tag301.xml" ContentType="application/vnd.openxmlformats-officedocument.presentationml.tags+xml"/>
  <Override PartName="/ppt/charts/chart226.xml" ContentType="application/vnd.openxmlformats-officedocument.drawingml.chart+xml"/>
  <Override PartName="/ppt/tags/tag302.xml" ContentType="application/vnd.openxmlformats-officedocument.presentationml.tags+xml"/>
  <Override PartName="/ppt/charts/chart227.xml" ContentType="application/vnd.openxmlformats-officedocument.drawingml.chart+xml"/>
  <Override PartName="/ppt/tags/tag303.xml" ContentType="application/vnd.openxmlformats-officedocument.presentationml.tags+xml"/>
  <Override PartName="/ppt/charts/chart228.xml" ContentType="application/vnd.openxmlformats-officedocument.drawingml.chart+xml"/>
  <Override PartName="/ppt/tags/tag304.xml" ContentType="application/vnd.openxmlformats-officedocument.presentationml.tags+xml"/>
  <Override PartName="/ppt/charts/chart229.xml" ContentType="application/vnd.openxmlformats-officedocument.drawingml.chart+xml"/>
  <Override PartName="/ppt/tags/tag305.xml" ContentType="application/vnd.openxmlformats-officedocument.presentationml.tags+xml"/>
  <Override PartName="/ppt/charts/chart230.xml" ContentType="application/vnd.openxmlformats-officedocument.drawingml.chart+xml"/>
  <Override PartName="/ppt/tags/tag306.xml" ContentType="application/vnd.openxmlformats-officedocument.presentationml.tags+xml"/>
  <Override PartName="/ppt/charts/chart231.xml" ContentType="application/vnd.openxmlformats-officedocument.drawingml.chart+xml"/>
  <Override PartName="/ppt/tags/tag307.xml" ContentType="application/vnd.openxmlformats-officedocument.presentationml.tags+xml"/>
  <Override PartName="/ppt/charts/chart232.xml" ContentType="application/vnd.openxmlformats-officedocument.drawingml.chart+xml"/>
  <Override PartName="/ppt/tags/tag308.xml" ContentType="application/vnd.openxmlformats-officedocument.presentationml.tags+xml"/>
  <Override PartName="/ppt/charts/chart233.xml" ContentType="application/vnd.openxmlformats-officedocument.drawingml.chart+xml"/>
  <Override PartName="/ppt/tags/tag309.xml" ContentType="application/vnd.openxmlformats-officedocument.presentationml.tags+xml"/>
  <Override PartName="/ppt/charts/chart234.xml" ContentType="application/vnd.openxmlformats-officedocument.drawingml.chart+xml"/>
  <Override PartName="/ppt/tags/tag310.xml" ContentType="application/vnd.openxmlformats-officedocument.presentationml.tags+xml"/>
  <Override PartName="/ppt/charts/chart235.xml" ContentType="application/vnd.openxmlformats-officedocument.drawingml.chart+xml"/>
  <Override PartName="/ppt/tags/tag311.xml" ContentType="application/vnd.openxmlformats-officedocument.presentationml.tags+xml"/>
  <Override PartName="/ppt/charts/chart236.xml" ContentType="application/vnd.openxmlformats-officedocument.drawingml.chart+xml"/>
  <Override PartName="/ppt/tags/tag312.xml" ContentType="application/vnd.openxmlformats-officedocument.presentationml.tags+xml"/>
  <Override PartName="/ppt/charts/chart237.xml" ContentType="application/vnd.openxmlformats-officedocument.drawingml.chart+xml"/>
  <Override PartName="/ppt/tags/tag313.xml" ContentType="application/vnd.openxmlformats-officedocument.presentationml.tags+xml"/>
  <Override PartName="/ppt/charts/chart238.xml" ContentType="application/vnd.openxmlformats-officedocument.drawingml.chart+xml"/>
  <Override PartName="/ppt/tags/tag314.xml" ContentType="application/vnd.openxmlformats-officedocument.presentationml.tags+xml"/>
  <Override PartName="/ppt/charts/chart239.xml" ContentType="application/vnd.openxmlformats-officedocument.drawingml.chart+xml"/>
  <Override PartName="/ppt/tags/tag315.xml" ContentType="application/vnd.openxmlformats-officedocument.presentationml.tags+xml"/>
  <Override PartName="/ppt/charts/chart240.xml" ContentType="application/vnd.openxmlformats-officedocument.drawingml.chart+xml"/>
  <Override PartName="/ppt/tags/tag316.xml" ContentType="application/vnd.openxmlformats-officedocument.presentationml.tags+xml"/>
  <Override PartName="/ppt/charts/chart241.xml" ContentType="application/vnd.openxmlformats-officedocument.drawingml.chart+xml"/>
  <Override PartName="/ppt/tags/tag317.xml" ContentType="application/vnd.openxmlformats-officedocument.presentationml.tags+xml"/>
  <Override PartName="/ppt/charts/chart242.xml" ContentType="application/vnd.openxmlformats-officedocument.drawingml.chart+xml"/>
  <Override PartName="/ppt/tags/tag318.xml" ContentType="application/vnd.openxmlformats-officedocument.presentationml.tags+xml"/>
  <Override PartName="/ppt/charts/chart243.xml" ContentType="application/vnd.openxmlformats-officedocument.drawingml.chart+xml"/>
  <Override PartName="/ppt/tags/tag319.xml" ContentType="application/vnd.openxmlformats-officedocument.presentationml.tags+xml"/>
  <Override PartName="/ppt/charts/chart244.xml" ContentType="application/vnd.openxmlformats-officedocument.drawingml.chart+xml"/>
  <Override PartName="/ppt/tags/tag320.xml" ContentType="application/vnd.openxmlformats-officedocument.presentationml.tags+xml"/>
  <Override PartName="/ppt/charts/chart245.xml" ContentType="application/vnd.openxmlformats-officedocument.drawingml.chart+xml"/>
  <Override PartName="/ppt/tags/tag321.xml" ContentType="application/vnd.openxmlformats-officedocument.presentationml.tags+xml"/>
  <Override PartName="/ppt/charts/chart246.xml" ContentType="application/vnd.openxmlformats-officedocument.drawingml.char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3" r:id="rId4"/>
  </p:sldMasterIdLst>
  <p:notesMasterIdLst>
    <p:notesMasterId r:id="rId299"/>
  </p:notesMasterIdLst>
  <p:sldIdLst>
    <p:sldId id="2147475169" r:id="rId5"/>
    <p:sldId id="2147475170" r:id="rId6"/>
    <p:sldId id="2147475171" r:id="rId7"/>
    <p:sldId id="2147475172" r:id="rId8"/>
    <p:sldId id="2147475173" r:id="rId9"/>
    <p:sldId id="2147475174" r:id="rId10"/>
    <p:sldId id="2147475175" r:id="rId11"/>
    <p:sldId id="2147475176" r:id="rId12"/>
    <p:sldId id="2147475177" r:id="rId13"/>
    <p:sldId id="2147475178" r:id="rId14"/>
    <p:sldId id="2147475179" r:id="rId15"/>
    <p:sldId id="2147475180" r:id="rId16"/>
    <p:sldId id="2147475181" r:id="rId17"/>
    <p:sldId id="2147475182" r:id="rId18"/>
    <p:sldId id="2147475183" r:id="rId19"/>
    <p:sldId id="2147475184" r:id="rId20"/>
    <p:sldId id="2147475185" r:id="rId21"/>
    <p:sldId id="2147475186" r:id="rId22"/>
    <p:sldId id="2147475187" r:id="rId23"/>
    <p:sldId id="2147475188" r:id="rId24"/>
    <p:sldId id="2147475189" r:id="rId25"/>
    <p:sldId id="2147475190" r:id="rId26"/>
    <p:sldId id="2147475191" r:id="rId27"/>
    <p:sldId id="2147475192" r:id="rId28"/>
    <p:sldId id="2147475193" r:id="rId29"/>
    <p:sldId id="2147475194" r:id="rId30"/>
    <p:sldId id="2147475195" r:id="rId31"/>
    <p:sldId id="2147475196" r:id="rId32"/>
    <p:sldId id="2147475197" r:id="rId33"/>
    <p:sldId id="2147475198" r:id="rId34"/>
    <p:sldId id="2147475199" r:id="rId35"/>
    <p:sldId id="2147475200" r:id="rId36"/>
    <p:sldId id="2147475201" r:id="rId37"/>
    <p:sldId id="2147475202" r:id="rId38"/>
    <p:sldId id="2147475203" r:id="rId39"/>
    <p:sldId id="2147475204" r:id="rId40"/>
    <p:sldId id="2147475205" r:id="rId41"/>
    <p:sldId id="2147475206" r:id="rId42"/>
    <p:sldId id="2147475207" r:id="rId43"/>
    <p:sldId id="2147475208" r:id="rId44"/>
    <p:sldId id="2147475209" r:id="rId45"/>
    <p:sldId id="2147475210" r:id="rId46"/>
    <p:sldId id="2147475211" r:id="rId47"/>
    <p:sldId id="2147475212" r:id="rId48"/>
    <p:sldId id="2147475213" r:id="rId49"/>
    <p:sldId id="2147475214" r:id="rId50"/>
    <p:sldId id="2147475215" r:id="rId51"/>
    <p:sldId id="2147475216" r:id="rId52"/>
    <p:sldId id="2147475217" r:id="rId53"/>
    <p:sldId id="2147475218" r:id="rId54"/>
    <p:sldId id="2147475219" r:id="rId55"/>
    <p:sldId id="2147475220" r:id="rId56"/>
    <p:sldId id="2147475221" r:id="rId57"/>
    <p:sldId id="2147475222" r:id="rId58"/>
    <p:sldId id="2147475223" r:id="rId59"/>
    <p:sldId id="2147475224" r:id="rId60"/>
    <p:sldId id="2147475225" r:id="rId61"/>
    <p:sldId id="2147475226" r:id="rId62"/>
    <p:sldId id="2147475227" r:id="rId63"/>
    <p:sldId id="2147475228" r:id="rId64"/>
    <p:sldId id="2147475229" r:id="rId65"/>
    <p:sldId id="2147475230" r:id="rId66"/>
    <p:sldId id="2147475231" r:id="rId67"/>
    <p:sldId id="2147475232" r:id="rId68"/>
    <p:sldId id="2147475233" r:id="rId69"/>
    <p:sldId id="2147475234" r:id="rId70"/>
    <p:sldId id="2147475235" r:id="rId71"/>
    <p:sldId id="2147475236" r:id="rId72"/>
    <p:sldId id="2147475237" r:id="rId73"/>
    <p:sldId id="2147475238" r:id="rId74"/>
    <p:sldId id="2147475239" r:id="rId75"/>
    <p:sldId id="2147475240" r:id="rId76"/>
    <p:sldId id="2147475241" r:id="rId77"/>
    <p:sldId id="2147475242" r:id="rId78"/>
    <p:sldId id="2147475243" r:id="rId79"/>
    <p:sldId id="2147475244" r:id="rId80"/>
    <p:sldId id="2147475245" r:id="rId81"/>
    <p:sldId id="2147475246" r:id="rId82"/>
    <p:sldId id="2147475247" r:id="rId83"/>
    <p:sldId id="2147475248" r:id="rId84"/>
    <p:sldId id="2147475249" r:id="rId85"/>
    <p:sldId id="2147475250" r:id="rId86"/>
    <p:sldId id="2147475251" r:id="rId87"/>
    <p:sldId id="2147475252" r:id="rId88"/>
    <p:sldId id="2147475253" r:id="rId89"/>
    <p:sldId id="2147475254" r:id="rId90"/>
    <p:sldId id="2147475255" r:id="rId91"/>
    <p:sldId id="2147475256" r:id="rId92"/>
    <p:sldId id="2147475257" r:id="rId93"/>
    <p:sldId id="2147475258" r:id="rId94"/>
    <p:sldId id="2147475259" r:id="rId95"/>
    <p:sldId id="2147475260" r:id="rId96"/>
    <p:sldId id="2147475261" r:id="rId97"/>
    <p:sldId id="2147475262" r:id="rId98"/>
    <p:sldId id="2147475263" r:id="rId99"/>
    <p:sldId id="2147475264" r:id="rId100"/>
    <p:sldId id="2147475265" r:id="rId101"/>
    <p:sldId id="2147475266" r:id="rId102"/>
    <p:sldId id="2147475267" r:id="rId103"/>
    <p:sldId id="2147475268" r:id="rId104"/>
    <p:sldId id="2147475269" r:id="rId105"/>
    <p:sldId id="2147475270" r:id="rId106"/>
    <p:sldId id="2147475271" r:id="rId107"/>
    <p:sldId id="2147475272" r:id="rId108"/>
    <p:sldId id="2147475273" r:id="rId109"/>
    <p:sldId id="2147475274" r:id="rId110"/>
    <p:sldId id="2147475275" r:id="rId111"/>
    <p:sldId id="2147475276" r:id="rId112"/>
    <p:sldId id="2147475277" r:id="rId113"/>
    <p:sldId id="2147475278" r:id="rId114"/>
    <p:sldId id="2147475279" r:id="rId115"/>
    <p:sldId id="2147475280" r:id="rId116"/>
    <p:sldId id="2147475281" r:id="rId117"/>
    <p:sldId id="2147475282" r:id="rId118"/>
    <p:sldId id="2147475283" r:id="rId119"/>
    <p:sldId id="2147475284" r:id="rId120"/>
    <p:sldId id="2147475285" r:id="rId121"/>
    <p:sldId id="2147475286" r:id="rId122"/>
    <p:sldId id="2147475287" r:id="rId123"/>
    <p:sldId id="2147475288" r:id="rId124"/>
    <p:sldId id="2147475289" r:id="rId125"/>
    <p:sldId id="2147475290" r:id="rId126"/>
    <p:sldId id="2147475291" r:id="rId127"/>
    <p:sldId id="2147475292" r:id="rId128"/>
    <p:sldId id="2147475293" r:id="rId129"/>
    <p:sldId id="2147475294" r:id="rId130"/>
    <p:sldId id="2147475295" r:id="rId131"/>
    <p:sldId id="2147475296" r:id="rId132"/>
    <p:sldId id="2147475297" r:id="rId133"/>
    <p:sldId id="2147475298" r:id="rId134"/>
    <p:sldId id="2147475299" r:id="rId135"/>
    <p:sldId id="2147475300" r:id="rId136"/>
    <p:sldId id="2147475301" r:id="rId137"/>
    <p:sldId id="2147475302" r:id="rId138"/>
    <p:sldId id="2147475303" r:id="rId139"/>
    <p:sldId id="2147475304" r:id="rId140"/>
    <p:sldId id="2147475305" r:id="rId141"/>
    <p:sldId id="2147475306" r:id="rId142"/>
    <p:sldId id="2147475307" r:id="rId143"/>
    <p:sldId id="2147475308" r:id="rId144"/>
    <p:sldId id="2147475309" r:id="rId145"/>
    <p:sldId id="2147475310" r:id="rId146"/>
    <p:sldId id="2147475311" r:id="rId147"/>
    <p:sldId id="2147475312" r:id="rId148"/>
    <p:sldId id="2147475313" r:id="rId149"/>
    <p:sldId id="2147475314" r:id="rId150"/>
    <p:sldId id="2147475315" r:id="rId151"/>
    <p:sldId id="2147475316" r:id="rId152"/>
    <p:sldId id="2147475317" r:id="rId153"/>
    <p:sldId id="2147475318" r:id="rId154"/>
    <p:sldId id="2147475319" r:id="rId155"/>
    <p:sldId id="2147475320" r:id="rId156"/>
    <p:sldId id="2147475321" r:id="rId157"/>
    <p:sldId id="2147475322" r:id="rId158"/>
    <p:sldId id="2147475323" r:id="rId159"/>
    <p:sldId id="2147475324" r:id="rId160"/>
    <p:sldId id="2147475325" r:id="rId161"/>
    <p:sldId id="2147475326" r:id="rId162"/>
    <p:sldId id="2147475327" r:id="rId163"/>
    <p:sldId id="2147475328" r:id="rId164"/>
    <p:sldId id="2147475329" r:id="rId165"/>
    <p:sldId id="2147475330" r:id="rId166"/>
    <p:sldId id="2147475331" r:id="rId167"/>
    <p:sldId id="2147475332" r:id="rId168"/>
    <p:sldId id="2147475333" r:id="rId169"/>
    <p:sldId id="2147475334" r:id="rId170"/>
    <p:sldId id="2147475335" r:id="rId171"/>
    <p:sldId id="2147475336" r:id="rId172"/>
    <p:sldId id="2147475337" r:id="rId173"/>
    <p:sldId id="2147475338" r:id="rId174"/>
    <p:sldId id="2147475339" r:id="rId175"/>
    <p:sldId id="2147475340" r:id="rId176"/>
    <p:sldId id="2147475341" r:id="rId177"/>
    <p:sldId id="2147475342" r:id="rId178"/>
    <p:sldId id="2147475343" r:id="rId179"/>
    <p:sldId id="2147475344" r:id="rId180"/>
    <p:sldId id="2147475345" r:id="rId181"/>
    <p:sldId id="2147475346" r:id="rId182"/>
    <p:sldId id="2147475347" r:id="rId183"/>
    <p:sldId id="2147475348" r:id="rId184"/>
    <p:sldId id="2147475349" r:id="rId185"/>
    <p:sldId id="2147475350" r:id="rId186"/>
    <p:sldId id="2147475351" r:id="rId187"/>
    <p:sldId id="2147475352" r:id="rId188"/>
    <p:sldId id="2147475353" r:id="rId189"/>
    <p:sldId id="2147475354" r:id="rId190"/>
    <p:sldId id="2147475355" r:id="rId191"/>
    <p:sldId id="2147475356" r:id="rId192"/>
    <p:sldId id="2147475357" r:id="rId193"/>
    <p:sldId id="2147475358" r:id="rId194"/>
    <p:sldId id="2147475359" r:id="rId195"/>
    <p:sldId id="2147475360" r:id="rId196"/>
    <p:sldId id="2147475361" r:id="rId197"/>
    <p:sldId id="2147475362" r:id="rId198"/>
    <p:sldId id="2147475363" r:id="rId199"/>
    <p:sldId id="2147475364" r:id="rId200"/>
    <p:sldId id="2147475365" r:id="rId201"/>
    <p:sldId id="2147475366" r:id="rId202"/>
    <p:sldId id="2147475367" r:id="rId203"/>
    <p:sldId id="2147475368" r:id="rId204"/>
    <p:sldId id="2147475369" r:id="rId205"/>
    <p:sldId id="2147475370" r:id="rId206"/>
    <p:sldId id="2147475371" r:id="rId207"/>
    <p:sldId id="2147475372" r:id="rId208"/>
    <p:sldId id="2147475373" r:id="rId209"/>
    <p:sldId id="2147475374" r:id="rId210"/>
    <p:sldId id="2147475375" r:id="rId211"/>
    <p:sldId id="2147475376" r:id="rId212"/>
    <p:sldId id="2147475377" r:id="rId213"/>
    <p:sldId id="2147475378" r:id="rId214"/>
    <p:sldId id="2147475379" r:id="rId215"/>
    <p:sldId id="2147475380" r:id="rId216"/>
    <p:sldId id="2147475381" r:id="rId217"/>
    <p:sldId id="2147475382" r:id="rId218"/>
    <p:sldId id="2147475383" r:id="rId219"/>
    <p:sldId id="2147475384" r:id="rId220"/>
    <p:sldId id="2147475385" r:id="rId221"/>
    <p:sldId id="2147475386" r:id="rId222"/>
    <p:sldId id="2147475387" r:id="rId223"/>
    <p:sldId id="2147475388" r:id="rId224"/>
    <p:sldId id="2147475389" r:id="rId225"/>
    <p:sldId id="2147475390" r:id="rId226"/>
    <p:sldId id="2147475391" r:id="rId227"/>
    <p:sldId id="2147475392" r:id="rId228"/>
    <p:sldId id="2147475393" r:id="rId229"/>
    <p:sldId id="2147475394" r:id="rId230"/>
    <p:sldId id="2147475395" r:id="rId231"/>
    <p:sldId id="2147475396" r:id="rId232"/>
    <p:sldId id="2147475397" r:id="rId233"/>
    <p:sldId id="2147475398" r:id="rId234"/>
    <p:sldId id="2147475399" r:id="rId235"/>
    <p:sldId id="2147475400" r:id="rId236"/>
    <p:sldId id="2147475401" r:id="rId237"/>
    <p:sldId id="2147475402" r:id="rId238"/>
    <p:sldId id="2147475403" r:id="rId239"/>
    <p:sldId id="2147475404" r:id="rId240"/>
    <p:sldId id="2147475405" r:id="rId241"/>
    <p:sldId id="2147475406" r:id="rId242"/>
    <p:sldId id="2147475407" r:id="rId243"/>
    <p:sldId id="2147475408" r:id="rId244"/>
    <p:sldId id="2147475409" r:id="rId245"/>
    <p:sldId id="2147475410" r:id="rId246"/>
    <p:sldId id="2147475411" r:id="rId247"/>
    <p:sldId id="2147475412" r:id="rId248"/>
    <p:sldId id="2147475413" r:id="rId249"/>
    <p:sldId id="2147475414" r:id="rId250"/>
    <p:sldId id="2147475415" r:id="rId251"/>
    <p:sldId id="2147475416" r:id="rId252"/>
    <p:sldId id="2147475417" r:id="rId253"/>
    <p:sldId id="2147475418" r:id="rId254"/>
    <p:sldId id="2147475419" r:id="rId255"/>
    <p:sldId id="2147475420" r:id="rId256"/>
    <p:sldId id="2147475421" r:id="rId257"/>
    <p:sldId id="2147475422" r:id="rId258"/>
    <p:sldId id="2147475423" r:id="rId259"/>
    <p:sldId id="2147475424" r:id="rId260"/>
    <p:sldId id="2147475425" r:id="rId261"/>
    <p:sldId id="2147475426" r:id="rId262"/>
    <p:sldId id="2147475427" r:id="rId263"/>
    <p:sldId id="2147475428" r:id="rId264"/>
    <p:sldId id="2147475429" r:id="rId265"/>
    <p:sldId id="2147475430" r:id="rId266"/>
    <p:sldId id="2147475431" r:id="rId267"/>
    <p:sldId id="2147475432" r:id="rId268"/>
    <p:sldId id="2147475433" r:id="rId269"/>
    <p:sldId id="2147475434" r:id="rId270"/>
    <p:sldId id="2147475435" r:id="rId271"/>
    <p:sldId id="2147475436" r:id="rId272"/>
    <p:sldId id="2147475437" r:id="rId273"/>
    <p:sldId id="2147475438" r:id="rId274"/>
    <p:sldId id="2147475439" r:id="rId275"/>
    <p:sldId id="2147475440" r:id="rId276"/>
    <p:sldId id="2147475441" r:id="rId277"/>
    <p:sldId id="2147475442" r:id="rId278"/>
    <p:sldId id="2147475443" r:id="rId279"/>
    <p:sldId id="2147475444" r:id="rId280"/>
    <p:sldId id="2147475445" r:id="rId281"/>
    <p:sldId id="2147475446" r:id="rId282"/>
    <p:sldId id="2147475447" r:id="rId283"/>
    <p:sldId id="2147475448" r:id="rId284"/>
    <p:sldId id="2147475449" r:id="rId285"/>
    <p:sldId id="2147475450" r:id="rId286"/>
    <p:sldId id="2147475451" r:id="rId287"/>
    <p:sldId id="2147475452" r:id="rId288"/>
    <p:sldId id="2147475453" r:id="rId289"/>
    <p:sldId id="2147475454" r:id="rId290"/>
    <p:sldId id="2147475455" r:id="rId291"/>
    <p:sldId id="2147475456" r:id="rId292"/>
    <p:sldId id="2147475457" r:id="rId293"/>
    <p:sldId id="2147475458" r:id="rId294"/>
    <p:sldId id="2147475459" r:id="rId295"/>
    <p:sldId id="2147475460" r:id="rId296"/>
    <p:sldId id="2147475461" r:id="rId297"/>
    <p:sldId id="2147475462" r:id="rId29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KU Share By Brand" id="{E5A93EF3-DCDB-4FB6-B78B-CFB2378DBD2A}">
          <p14:sldIdLst>
            <p14:sldId id="2147475169"/>
            <p14:sldId id="2147475170"/>
            <p14:sldId id="2147475171"/>
            <p14:sldId id="2147475172"/>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Lst>
        </p14:section>
        <p14:section name="SKU Share by Manuf" id="{F450D089-D91C-49AF-92B4-671ABDFD8D5A}">
          <p14:sldIdLst>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Lst>
        </p14:section>
        <p14:section name="Cumulative Product Shares" id="{CD35D195-780F-4323-B0EA-C2A4D65AEB60}">
          <p14:sldIdLst>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Lst>
        </p14:section>
        <p14:section name="Brand Cumulative Product Share" id="{E48C8B66-EB86-4148-A5F5-9B554494D23D}">
          <p14:sldIdLst>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 id="2147475276"/>
            <p14:sldId id="2147475277"/>
            <p14:sldId id="2147475278"/>
            <p14:sldId id="2147475279"/>
            <p14:sldId id="2147475280"/>
            <p14:sldId id="2147475281"/>
            <p14:sldId id="2147475282"/>
          </p14:sldIdLst>
        </p14:section>
        <p14:section name="Top 20 cumulative share" id="{B5233D16-EAB3-49A2-A1DE-8D7ED893F65A}">
          <p14:sldIdLst>
            <p14:sldId id="2147475283"/>
            <p14:sldId id="2147475284"/>
            <p14:sldId id="2147475285"/>
            <p14:sldId id="2147475286"/>
            <p14:sldId id="2147475287"/>
            <p14:sldId id="2147475288"/>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Lst>
        </p14:section>
        <p14:section name="SKU Productivity Analysis with TM%" id="{B121B5CA-CB7F-41BF-80A7-541F70804A2B}">
          <p14:sldIdLst>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Lst>
        </p14:section>
        <p14:section name="SKU Productivity Analysis with WD" id="{69929194-15BC-4BFE-A67C-EAEDF825707F}">
          <p14:sldIdLst>
            <p14:sldId id="2147475364"/>
            <p14:sldId id="2147475365"/>
            <p14:sldId id="2147475366"/>
            <p14:sldId id="2147475367"/>
            <p14:sldId id="2147475368"/>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 id="2147475383"/>
            <p14:sldId id="2147475384"/>
            <p14:sldId id="2147475385"/>
            <p14:sldId id="2147475386"/>
            <p14:sldId id="2147475387"/>
            <p14:sldId id="2147475388"/>
            <p14:sldId id="2147475389"/>
            <p14:sldId id="2147475390"/>
            <p14:sldId id="2147475391"/>
            <p14:sldId id="2147475392"/>
            <p14:sldId id="2147475393"/>
            <p14:sldId id="2147475394"/>
            <p14:sldId id="2147475395"/>
            <p14:sldId id="2147475396"/>
            <p14:sldId id="2147475397"/>
            <p14:sldId id="2147475398"/>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Lst>
        </p14:section>
        <p14:section name="Sectors Fair Share" id="{831319F7-616A-44BB-B786-66072B05F1D9}">
          <p14:sldIdLst>
            <p14:sldId id="2147475415"/>
            <p14:sldId id="2147475416"/>
            <p14:sldId id="2147475417"/>
            <p14:sldId id="2147475418"/>
            <p14:sldId id="2147475419"/>
            <p14:sldId id="2147475420"/>
            <p14:sldId id="2147475421"/>
            <p14:sldId id="2147475422"/>
            <p14:sldId id="2147475423"/>
          </p14:sldIdLst>
        </p14:section>
        <p14:section name="Segments Fair Share" id="{BB811FCB-F193-4E34-A779-7C84A4F97D7A}">
          <p14:sldIdLst>
            <p14:sldId id="2147475424"/>
            <p14:sldId id="2147475425"/>
            <p14:sldId id="2147475426"/>
            <p14:sldId id="2147475427"/>
            <p14:sldId id="2147475428"/>
            <p14:sldId id="2147475429"/>
            <p14:sldId id="2147475430"/>
            <p14:sldId id="2147475431"/>
            <p14:sldId id="2147475432"/>
          </p14:sldIdLst>
        </p14:section>
        <p14:section name="SKU Share By Brand no client prio" id="{63A9DA8B-1199-4D2A-84DB-A300F7785462}">
          <p14:sldIdLst>
            <p14:sldId id="2147475433"/>
            <p14:sldId id="2147475434"/>
            <p14:sldId id="2147475435"/>
            <p14:sldId id="2147475436"/>
            <p14:sldId id="2147475437"/>
            <p14:sldId id="2147475438"/>
            <p14:sldId id="2147475439"/>
            <p14:sldId id="2147475440"/>
            <p14:sldId id="2147475441"/>
            <p14:sldId id="2147475442"/>
            <p14:sldId id="2147475443"/>
            <p14:sldId id="2147475444"/>
            <p14:sldId id="2147475445"/>
            <p14:sldId id="2147475446"/>
            <p14:sldId id="2147475447"/>
            <p14:sldId id="2147475448"/>
            <p14:sldId id="2147475449"/>
            <p14:sldId id="2147475450"/>
            <p14:sldId id="2147475451"/>
            <p14:sldId id="2147475452"/>
            <p14:sldId id="2147475453"/>
            <p14:sldId id="2147475454"/>
            <p14:sldId id="2147475455"/>
            <p14:sldId id="2147475456"/>
            <p14:sldId id="2147475457"/>
            <p14:sldId id="2147475458"/>
            <p14:sldId id="2147475459"/>
            <p14:sldId id="2147475460"/>
            <p14:sldId id="2147475461"/>
            <p14:sldId id="2147475462"/>
          </p14:sldIdLst>
        </p14:section>
      </p14:sectionLst>
    </p:ext>
    <p:ext uri="{EFAFB233-063F-42B5-8137-9DF3F51BA10A}">
      <p15:sldGuideLst xmlns:p15="http://schemas.microsoft.com/office/powerpoint/2012/main">
        <p15:guide id="1" orient="horz" pos="917"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ABAB"/>
    <a:srgbClr val="BC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26EFF1-A239-452E-8245-DB8E6373D8EF}" v="3" dt="2024-11-01T08:43:25.1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2" d="100"/>
          <a:sy n="82" d="100"/>
        </p:scale>
        <p:origin x="1195" y="67"/>
      </p:cViewPr>
      <p:guideLst>
        <p:guide orient="horz" pos="917"/>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notesMaster" Target="notesMasters/notesMaster1.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microsoft.com/office/2015/10/relationships/revisionInfo" Target="revisionInfo.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6" Type="http://schemas.openxmlformats.org/officeDocument/2006/relationships/slide" Target="slides/slide2.xml"/><Relationship Id="rId238" Type="http://schemas.openxmlformats.org/officeDocument/2006/relationships/slide" Target="slides/slide234.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291" Type="http://schemas.openxmlformats.org/officeDocument/2006/relationships/slide" Target="slides/slide287.xml"/><Relationship Id="rId44" Type="http://schemas.openxmlformats.org/officeDocument/2006/relationships/slide" Target="slides/slide40.xml"/><Relationship Id="rId65" Type="http://schemas.openxmlformats.org/officeDocument/2006/relationships/slide" Target="slides/slide61.xml"/><Relationship Id="rId86" Type="http://schemas.openxmlformats.org/officeDocument/2006/relationships/slide" Target="slides/slide82.xml"/><Relationship Id="rId130" Type="http://schemas.openxmlformats.org/officeDocument/2006/relationships/slide" Target="slides/slide126.xml"/><Relationship Id="rId151" Type="http://schemas.openxmlformats.org/officeDocument/2006/relationships/slide" Target="slides/slide147.xml"/><Relationship Id="rId172" Type="http://schemas.openxmlformats.org/officeDocument/2006/relationships/slide" Target="slides/slide168.xml"/><Relationship Id="rId193" Type="http://schemas.openxmlformats.org/officeDocument/2006/relationships/slide" Target="slides/slide189.xml"/><Relationship Id="rId207" Type="http://schemas.openxmlformats.org/officeDocument/2006/relationships/slide" Target="slides/slide203.xml"/><Relationship Id="rId228" Type="http://schemas.openxmlformats.org/officeDocument/2006/relationships/slide" Target="slides/slide224.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281" Type="http://schemas.openxmlformats.org/officeDocument/2006/relationships/slide" Target="slides/slide277.xml"/><Relationship Id="rId34" Type="http://schemas.openxmlformats.org/officeDocument/2006/relationships/slide" Target="slides/slide30.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20" Type="http://schemas.openxmlformats.org/officeDocument/2006/relationships/slide" Target="slides/slide116.xml"/><Relationship Id="rId141" Type="http://schemas.openxmlformats.org/officeDocument/2006/relationships/slide" Target="slides/slide137.xml"/><Relationship Id="rId7" Type="http://schemas.openxmlformats.org/officeDocument/2006/relationships/slide" Target="slides/slide3.xml"/><Relationship Id="rId162" Type="http://schemas.openxmlformats.org/officeDocument/2006/relationships/slide" Target="slides/slide158.xml"/><Relationship Id="rId183" Type="http://schemas.openxmlformats.org/officeDocument/2006/relationships/slide" Target="slides/slide179.xml"/><Relationship Id="rId218" Type="http://schemas.openxmlformats.org/officeDocument/2006/relationships/slide" Target="slides/slide214.xml"/><Relationship Id="rId239" Type="http://schemas.openxmlformats.org/officeDocument/2006/relationships/slide" Target="slides/slide235.xml"/><Relationship Id="rId250" Type="http://schemas.openxmlformats.org/officeDocument/2006/relationships/slide" Target="slides/slide246.xml"/><Relationship Id="rId271" Type="http://schemas.openxmlformats.org/officeDocument/2006/relationships/slide" Target="slides/slide267.xml"/><Relationship Id="rId292" Type="http://schemas.openxmlformats.org/officeDocument/2006/relationships/slide" Target="slides/slide288.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229" Type="http://schemas.openxmlformats.org/officeDocument/2006/relationships/slide" Target="slides/slide225.xml"/><Relationship Id="rId240" Type="http://schemas.openxmlformats.org/officeDocument/2006/relationships/slide" Target="slides/slide236.xml"/><Relationship Id="rId261" Type="http://schemas.openxmlformats.org/officeDocument/2006/relationships/slide" Target="slides/slide257.xml"/><Relationship Id="rId14" Type="http://schemas.openxmlformats.org/officeDocument/2006/relationships/slide" Target="slides/slide10.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8" Type="http://schemas.openxmlformats.org/officeDocument/2006/relationships/slide" Target="slides/slide4.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219" Type="http://schemas.openxmlformats.org/officeDocument/2006/relationships/slide" Target="slides/slide215.xml"/><Relationship Id="rId230" Type="http://schemas.openxmlformats.org/officeDocument/2006/relationships/slide" Target="slides/slide226.xml"/><Relationship Id="rId251" Type="http://schemas.openxmlformats.org/officeDocument/2006/relationships/slide" Target="slides/slide247.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72" Type="http://schemas.openxmlformats.org/officeDocument/2006/relationships/slide" Target="slides/slide268.xml"/><Relationship Id="rId293" Type="http://schemas.openxmlformats.org/officeDocument/2006/relationships/slide" Target="slides/slide28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95" Type="http://schemas.openxmlformats.org/officeDocument/2006/relationships/slide" Target="slides/slide191.xml"/><Relationship Id="rId209" Type="http://schemas.openxmlformats.org/officeDocument/2006/relationships/slide" Target="slides/slide205.xml"/><Relationship Id="rId220" Type="http://schemas.openxmlformats.org/officeDocument/2006/relationships/slide" Target="slides/slide216.xml"/><Relationship Id="rId241" Type="http://schemas.openxmlformats.org/officeDocument/2006/relationships/slide" Target="slides/slide23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262" Type="http://schemas.openxmlformats.org/officeDocument/2006/relationships/slide" Target="slides/slide258.xml"/><Relationship Id="rId283" Type="http://schemas.openxmlformats.org/officeDocument/2006/relationships/slide" Target="slides/slide279.xml"/><Relationship Id="rId78" Type="http://schemas.openxmlformats.org/officeDocument/2006/relationships/slide" Target="slides/slide74.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64" Type="http://schemas.openxmlformats.org/officeDocument/2006/relationships/slide" Target="slides/slide160.xml"/><Relationship Id="rId185" Type="http://schemas.openxmlformats.org/officeDocument/2006/relationships/slide" Target="slides/slide181.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273" Type="http://schemas.openxmlformats.org/officeDocument/2006/relationships/slide" Target="slides/slide269.xml"/><Relationship Id="rId294" Type="http://schemas.openxmlformats.org/officeDocument/2006/relationships/slide" Target="slides/slide290.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284" Type="http://schemas.openxmlformats.org/officeDocument/2006/relationships/slide" Target="slides/slide280.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presProps" Target="presProps.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303" Type="http://schemas.openxmlformats.org/officeDocument/2006/relationships/tableStyles" Target="tableStyles.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70B9825-0C3F-491D-8345-ADD26FC06CE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9A92604-4F9C-4DFE-86E5-132821E0DC7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22000DB-C674-434F-B936-1429418FC23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4993C9D-F3EB-4E8A-8ED8-4D90C03D6C0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935DBC7-0C7B-4A1C-BFC4-21DA5BDADB2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806C69F2-A453-49A9-9A6D-39AF3CDC6ED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88237B9-DA98-4410-90A2-CFD168D195B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C970D6E-76B0-4ED0-B780-0708228218E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6266E2F-00F6-4520-8F35-F4B7FEDA3B8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76C09DA-87E2-4146-9F75-F87D2692605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7678B29-C1AA-44ED-A182-53234223B63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0BABD1F-96AA-4CAB-BB24-FCC9B8CF70E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7433A55-5735-45AE-9ED1-18650884FB4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2FDFD72-05F6-4030-A61F-62602E00914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2382EE1-242B-44B5-AA6E-AC72EF3011E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8D47B90-E0A0-4328-B8C4-7A48F1AC096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EAA5BA5-312A-4C04-ADB2-27C6DEC4743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7A49243-C05A-4F7B-8A41-636DCB94325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667527A-B5E4-40C2-AFD7-0458848322D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C08BB29-72E6-4528-953E-7C5DAE80FB4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314711B-6BC7-47F8-AF19-C382E6AB2C3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1C56719-2F2B-46D4-B187-A491DAEFF20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1D26E2B-5656-46ED-87FC-35EA16D466D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A399372-240A-4770-BCAD-9BA6617D6BA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4A9FCC1-8A79-4E5A-9756-2F8C930B383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77CBE8B-790C-47BF-9FAB-39EC7BAD1F0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E3242E14-D15C-43E3-9033-91D163E342C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14824EB-D3E5-4205-B0E9-097B4E99618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5B0D2C5-FF34-4ED5-B236-81D5824FF27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412CF26-B5F2-42A2-9BDE-43AAD5E5103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1362285-F1D4-41C1-9280-36891F3B52B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1D6F293-8555-4E84-8044-1425858D9B7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102422F-6971-44FB-8FB7-ABA79D471A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F9D38E3-CD16-448D-860D-F9A244D27A6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15FB4C29-C715-47AB-8D5B-D93AFE234FA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F9F50AF7-1CF5-4F67-872F-A0CF8380045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0AEE6F6-7684-4842-9FF5-6A0FF40CA5F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4D5851A-23AB-43EF-8235-CE522C03406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A6FF64A-7C93-4EFC-BDF6-1E66272D177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C87FFBB-0E5D-475C-88E7-1B46C5C882B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6765A4B-B394-475A-808C-0D5B52756B6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C5E4BFA-54C3-40D6-8727-A0CBD80756A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6CFDE73-0509-4706-BE1A-91EB535BF4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797AAD3-CDAE-4134-BF69-795A6BF9136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2D70022-4665-43CF-AAB1-E8C55A91D99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64BB182-9CC0-444A-9751-D56DE7F2031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738FC4A-17B2-4EB4-A171-6E8CE9F96F8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83DC6C4-B9A1-4A1E-A417-2588D3CDBBE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7D59177-A907-458D-AC55-7BA1FAC7C5F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6F5B62F-04B3-47FE-BA2B-0BC91405F90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CBBE614-DC4B-4AB4-99DC-F01BF4E2A2A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D7FD445-61ED-48CB-8B5A-6F0558E05FB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5B59AF9-DDDD-432B-9077-A199E0C476C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A727864-F004-4E7C-B4B2-8D62153FDBB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AF8E96A-7924-4A91-9345-6C1E599B535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DBE8235-0FC4-4F9C-84F8-DAE4D6570F3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1D9CF9D-C973-470B-9AA8-9002E528DD2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2C7C750-0887-417D-9B60-8DA1B4A681C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240C612-670F-46DD-860E-DBAEDF14328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B7D6886-18CA-4674-9CF9-EABEDF05FD3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91F5293-40CC-4765-899C-88102092C84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1468EFA-A984-46D0-AD64-89F83724A37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6F518C1-3D6E-476D-A3BF-93D576C9A6C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8C8A394-36D2-43B7-8D72-C67C69C9DDB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CC0802E-0118-4AC2-ADA4-9D6389D117F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270F277-E28C-493C-B596-D6681562D20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571B0DA-F958-4BF5-8F54-53E25DE87BE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8FD1C47-85FE-4475-9C27-2DEE9AC28CF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79B9308-A83B-4AD0-9AB8-E8409EEC7F2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46406F8-CFED-41F7-AF72-535B9E6151E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B69EF76-5B56-4D4A-9C9A-059CFCB20B2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B93AB12D-E20D-4B52-B3D7-14C648E2E99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B17BF84C-5320-46B1-9B86-481D7476DBC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4767043-839D-4B38-BB27-AFE07800D1F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31D9982-7182-457B-A831-47D22AE587D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D3B18D9-CC6D-4BC9-808A-0B22ABB0DE3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E32BEE7-E8CA-4B13-B4E8-1A279FAB98B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E023B08-2D5B-40C9-8810-22BC2E39872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23EAE9D-9640-4AED-8306-119054CEF51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C6CB185-569B-4165-AF48-2F7180DFC38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B5F6DA2-6425-49D7-AB81-B0C5CA1EA2A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2E72018-69F2-4344-8BA3-E0FA2A8092D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D27C7B2-E5E8-456C-98D7-9E182F805A5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A3DACC4-B239-4822-8368-3D73D71A68C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3560134-E32D-4E61-B7F1-E5CFFD452DD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84F5DE6-3815-498A-B1CE-A463FCA729B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1C7166A9-7458-4980-9574-3D3FE79CEC2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7A596DD-D352-410C-90FF-D8551F0DA68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20EC802-C2AF-4207-88EA-4CB464A6270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9A72604-480C-4821-B5C3-D0467B1CBCA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3B94956-2C7F-401D-A965-697E89022FE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BD8CF23-D39F-43AD-9AA1-168D6C7C322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655B2ED-6108-4140-B830-0D70A1D22BF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BD9FC0A-1F9D-4580-893F-BE17137A7F0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287410C-2BCA-478B-8CFE-77AA8DACE53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1C17927-CAA5-403F-AC50-2A1261944D8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D387FC4-76C4-4CF9-A1E6-2F9A4EB99A0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E8C3F79-C1B8-43AC-8FC9-D43247CB64A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2740FFE3-7875-4CA2-8DE2-E3A7A9EEFC3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42A0290-C59E-444D-8EF1-ABECD93219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4A0C8DB-A7D5-4EE2-A40E-ADA15B49E83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0CA0ED8-EE67-4103-9F20-B20C8A4F3C0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6B6C9A6E-DCEE-437B-9DC7-B892BAE9DA6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9D5ED0F-5C9E-4EAF-B4D0-D4FF30972E1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CADAF1F-5FC8-4002-9175-75617925FA0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CCBA4B1-2CCE-4BD2-9058-A743E45C807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2C66EBE-ED36-4DB1-ABB4-9E45E070C48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A3289C4-7DD4-43F5-BC52-D9C47D60396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1CA7660-F0AD-44D9-A877-1B9BBF444C8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6ACE42C-61A7-4155-886E-FCE0B2535A2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38C6A42-CA0B-42E4-9E32-AB858BC89B1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1B60EFE-FC63-4A0D-A9EC-E38B5557A13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3972196-694C-4E4F-A560-76FD3563B0D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C7AC7D4-FE86-4D12-AE12-D07CCCB14A0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3FEB0953-FC07-4CFE-BAC6-D4AA58AD90C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1FD17EE4-57F1-4B1F-B102-2D8A74B5212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11EC9A8-A770-46F6-8452-7E3202D8E15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D6C8C63-52E0-4327-A491-A744A274908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61D479FB-9319-4EC0-8844-B094D313EC4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BF46CD2-9474-4C1C-B725-748B8121B7A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F0E4AC3-F65C-4432-A8CC-86EBD6863EE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19026D1-7B2C-4B35-8E19-62927BBE25C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81458CD-909C-4A6D-B74F-7FDABA300B3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AD2E65A-795D-460F-A1AF-F0F2C8438C9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B9A3EC3-8D04-41FB-A243-A3B888C914D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11C8BAE-0D4B-41B6-AEA1-D753C9C9004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73792A1-4BAB-43A4-9E98-F9DB0071062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132E850-AED9-4FF2-8826-9DEB489C27E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D3785DC1-5372-4389-97ED-BB3AD289F66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58A260C-605F-477D-BF94-32C340911A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C6AD5D0-A34A-4EAD-843B-8424B6C778F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55C7A14-D33B-4AFA-997F-AE28DC96DC9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BF0146B-D912-4F95-B95C-AB073EDC4D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8AD611C-F43B-414F-A075-B2A94F3BA6C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E49B89E-9B5A-4819-93DA-0C929EC7A20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2AEB4754-DE38-4041-80C7-ACADE1C5B6F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2EB2E85-A5B4-4B0C-B857-9A53B59D416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A706C4F-FA43-49E1-9F30-A4E51C9895B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5C3F5AA6-9054-45EB-976A-AAAC2F45435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48C0264-BF8A-4B51-9AF4-BCAFC69B784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BB32E9C-5A61-4B4B-ABD0-4683070E573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31682B2-452D-4E2A-B830-D382572CBF3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02594DE-A19D-45F3-9865-02E71E056A7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3A11C46-99CB-494E-AF40-BA363FDA2C0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4F171D3-B733-4FF1-8778-652D49B13B1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F7515677-4CCE-4373-9DF3-0E8F0BAAF46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FF3BCE1-785F-485A-8548-2509EECCB86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187667E-AB20-4C10-9293-BF222E0E748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9D542FD-F53E-4DFF-ABAC-398A01F7AAF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3DAA733-0293-43EC-9AC4-8F3A9638B6C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87C78593-ED2F-4708-B987-CCF1336D417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BB273EE-4AB7-42E8-AF17-B19AA19B1D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7197631-95AC-46AE-81FE-3989F1A4F95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EE43F9B2-4AEA-44C5-8F11-78995F91434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222422D-A844-4B96-8E79-0075D16EE64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3EA7D39-C93E-4DB7-B2F5-E35B14504B7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8E8564E-F5C7-435C-B739-DFAB7197B2E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49785CB-5BD5-400C-B252-FA9D9C4219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13A1BCB-8EA5-40FA-8A7F-2F85F0261F7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B6E6075-27F9-4187-ADF3-40C2AF7DD4F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94DA282-C106-476B-9E8B-00B4E1E71F6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EFD5113-D8D6-4C0B-8386-52D8B1C5144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9822C2B-7CB5-4B89-A237-ED0C330782D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5B20CBA-FD84-4DEF-98C0-3274F5F3B30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C9661D5-8E8F-4613-82A1-2B3D713F4B6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201E7CA-4C68-46F7-A1D1-4B28A186F72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AEA836F-4EFF-4789-A00C-35999B3E962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8E34EDC-CDE2-43CA-93F3-9799C370FAD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0DAD2D6-91A5-4807-B49D-61C6D38FD37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0B90322-BE28-4DF4-A5C2-153FEE4710C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C0B8997-A997-4CD3-AD53-CFFFD83A5EE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E1C5BE5-99BC-4F54-82EC-F6B5BADFDFD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07D52CA4-F90D-4103-B8CB-BAE232682FB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D83C927-E2E7-456A-AB37-912E390F4AC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8A00D3E-D1C6-4FF8-B40F-94601025DCE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7523291-C377-400E-90FE-93E1070EEA9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E22462E-F088-4982-8547-6B191036552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EB8BAF0-0A7B-4790-BC0B-5C7D9805AAE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A0194E0B-FFC0-4EC3-842F-BF7AB15C90B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A0E6DCC-E1BA-412A-99B2-1CD3558E80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0A81A14-D69F-4E0E-87CA-4609CB068EB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7FB3EC1-1066-4315-92C4-015C699C871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51E60B3-E16E-4C15-AF8A-CABDC292997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50E04F1-2797-452D-A9EF-0281C8D04E6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C69F17B-60B4-40A0-9253-D1DB1D54F99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62BE01A-1FC4-425F-B8AE-E45A030A4E8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B1A9BFB3-5B3E-4DB8-9A1F-D958AF08881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29DB61E-E566-4D49-9862-8B0F78D6C71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C9BBF973-0271-4FB9-BC69-A72A60B8FC7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3F1F9D2-839B-4EB8-B3A2-AC43554E2AE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1489052-C3FA-4160-8974-88D6D20B35E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C2F6396C-EE3A-48E9-9F2C-8907E7650CD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7AD68ACB-58BB-4BF0-AE92-25CF031B020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BE79228-C342-4D6E-A4DB-48F8698F1B2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3E5F0A9-6D33-4413-A318-033C03167C7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70FF6CB-9901-4921-B0C1-0267468EB4F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9E51D6BB-4041-4CF1-A63A-F17BBBFD0BD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5B1F81BD-5256-4A60-AF88-0310B57CD53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6ECC051-A334-4C6D-94D4-8E9351BC82C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B953D49C-A1B1-41D9-B853-3816A5A8F42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E303F78-D980-41B4-A1F1-ED91B615D8A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1F3992F-2E99-49C3-A61F-A3DE324A51A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F3D96B71-D0F9-47BF-88AC-E8F17B21AE6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D0F1C6B0-FF20-4AB0-B93B-E2080804CE5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9574ED8-9B46-4867-B597-BD86274E8E4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0AE057F-DBFF-4D1C-AC0C-7B2F19ED6AE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683ACA8-82BB-480D-B7C2-71662DAA6EB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029275F-4DC5-446B-9250-3FBB7E44D79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7BF6E680-CA70-466F-8A1A-DD170E772F0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1E30EA1-9845-4A44-B543-F2BFA04DDB1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0027EE8-A549-48A6-84BF-B1380471EAF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70CDB02-A6F3-4F8C-B102-2F9B94C4779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3647488-2112-4D3E-893E-3387D03F850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432C6F3-9762-4F57-A4ED-F1C2011BED3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8AC09C62-20EC-44D8-934D-F4BA0704219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CFE396F4-AC27-4794-9129-5CD4C204827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3A0757E-459D-477C-998C-E28F9F3982B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7D82F3F-A18F-467C-B3C6-BD21FCDBED0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85E7A1C1-880C-4814-9BF7-FA6FAFFAEE9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3668F1B-0F4E-4E75-B72C-80F4D9A3A05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03D71B6-C35B-429C-8167-77DAFD58EE9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1C24FFF-F16F-4916-94D4-4F5567A3AC3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2340FDE-E6BE-4C6C-9D7E-5CA0746EEC2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A2F2FFB-726A-4F5C-8123-48889D16A2E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D9A73B8-6184-48B2-80A9-A6EC813CB44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27F45ACA-7F92-48CB-836C-45EC6AE9054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75FC3097-8CD4-46A4-AFBD-4F150D0EC58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2F00F6A5-D942-4C31-AA52-9BFF0579C6A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E7DDF59-9F99-4054-B928-3456C86BB5A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6D02E12-4ED5-4E50-8379-2F90A4B3075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E621D47-BC86-4215-8542-859C530890B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BC7165C-9F2E-4C2A-AEB5-7EECDF7E62C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778A340E-EEAD-43BF-9BAE-779F8E173E1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E83D86FA-D46D-480B-9FC5-9BA5337DE0A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FA457CD2-A416-4C89-8DB3-FC2EA53771E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58F5939-9E9E-4563-801D-1758AA7C3C7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F93495C-B9CE-4AB3-B43C-849C7132541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97610C8-E1B7-4E03-94D6-B29DF3CE25F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44C56703-E672-4546-B8E2-3ED8ABD9FE6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D30EA14-7439-4DAC-A283-861A777984A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D974BC8-8F57-4532-B029-CB36EB7DE48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567E29F3-AB42-46C3-BC29-109F35105DF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148FD9A4-9696-45E4-A08D-B4A6A826103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FD2BB9A-FABE-4F77-AF55-BE596C4A1E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B5CA4EC-2E26-4C30-A4F5-3CF66D0C467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86395AE-50D2-45DE-9B5B-1556621F2EF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E6EAB3F-B7F5-4568-B363-FEE891CD0D0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DD920FB-9B34-4D7B-A5A8-A281B350D5D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898BDDF-1613-42F7-BFF2-D7486C62BE7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5B26382-1F5B-42B5-97B0-64569CF102A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A020AB84-B45F-4A07-B3F5-9A9796A24F7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80A5B0A-6AEC-4C9C-82EF-6ACCD4285FA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6ECCEAF6-83FC-4C35-BB68-22589AD8249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9AA9F2A-DC82-441D-BF5A-B400E1B5D78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A77C825-E4DE-4A8F-A083-49834B21153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6CE1C01-FE85-4397-BA26-A73DEF477F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7210BDCE-C52A-4F3F-8E4E-E206446B791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2F3603F-9C0F-4DFE-853A-35769335FFA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546002C-61F4-467D-B89C-953CDDBCDFA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3AC1EAB8-0069-4198-8B34-489F1D16F23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09C4BAA-C694-48EA-B07C-F691241CF68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645B7A8-CF55-44D9-B589-A7851988AFA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935978C-60DF-4D2A-A5FD-1C77F4A3C3C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3859C92-AEC2-45E3-8568-27775787E16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2BF4891-3414-4FFD-AAC3-B7DE97BC02A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972E0D3-A6E1-4C6F-9037-593AB2C0EA7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8769A1B3-CA67-40D7-87B3-BB7EFD0CDCA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30750B64-2072-4BF9-82D5-81BF688151B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8717805-488A-4C44-BB38-F662BB2B650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BA73076-15A2-449C-AF06-5B7F941AD2D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077F284-B9CE-402F-A934-842444D3A68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3E3903C5-9011-44FB-88BC-5203B0217AA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2C924D8-7E05-4414-AE37-9A8BC20A5A9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CDC5321-D8D3-415D-B93F-385128BBC51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C909626D-5457-4F90-8027-F9DD7C683D4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A80E0E1-67DC-40A2-87E4-5277B270403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D14D4E34-CF7E-4751-B690-059589B0C1C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44A3765A-F06E-4644-9824-7A99C0286F9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4C669DE3-A029-4287-9689-4FDC2C89B8D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703C02BD-70A7-4D06-A6C4-DB75DB95873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58B36471-2D38-48B3-97A7-A1B6F0DF421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1578030-F309-421B-8B8A-F0143C40415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2DD7940-CD54-4756-9D27-ECA5411636E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8E34658-831F-4773-A50A-191B4AC179A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2769969-C4AB-4F3A-A3A8-23F3E60FB9C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6AF4719-2189-4115-A422-82E6D357DF0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847D861-5534-4C45-9DC4-CD42FCCBD1B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1692AB7-8375-4F3E-AA34-C9D9AD2CD1A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F66303C6-CCFA-444D-8B27-5206D1F0B58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5FCBBB5E-11ED-4DA5-AAC0-3D2AB68A847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38071947-C498-44D1-817C-8209213347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D8839132-21C6-4523-B22E-DBF926870F5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2C1ED7FD-52B2-4D54-BDDE-3D06F5AFEE9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515C291A-C7EC-4BC4-99E7-A6F030B664C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613D4E8-AAB4-4458-BAAC-F7D31BC3FD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4D27610C-5F91-4E25-8069-64E456D1162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AACFBC7-5B8B-4983-91C9-CB9F1D7A824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1893B8A-5213-4433-963A-284BD10EA6F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A6D42DEE-07AC-495F-9A52-436A310F6EE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C0C5064-B88E-4269-8368-C68D7F9C560A}"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96B83E1F-5153-430B-9BC4-A5A3B9ECE37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B0812E1D-4DD3-470B-9E01-2DD4B2AEA8F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27198B6-F055-4573-82CD-876B2E36F99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6F609F63-1A85-4F06-923F-5CCC7B1E37B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DAB7751-7303-4974-BF0E-EA0F392F977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73928DC-3FF3-4038-A413-76196D368A5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F934FEE-B12F-4FE9-983F-8A80F537BEF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4E6DCDF5-13BF-42BF-9CCF-874FAD4A1C8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AA73A55C-2F08-4435-A284-DCA138C03CB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94218A93-71C0-49F0-B298-874342F4ABF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FAC6B94-6785-4AE3-8920-54FF8A451BE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5D6844C-A71F-4E23-8BC0-A4288D2A0FB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96405760-FFAA-429F-927D-8C842D51B54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8B5AFD3-47DB-47A3-94BB-4E990761A50B}"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262EA7AA-E174-41B6-AB97-68746287979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6654E03-3E75-4FFF-BCBC-95E06512E4D7}"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EBF779E3-1A05-4FF1-BD7E-35A018FF7C0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836DC006-D54F-439B-8BE9-60A1BF82ECE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07D0A59-5F04-49F4-9E11-1FDA03B1227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2F50113E-F4F1-4E30-AF20-31C0C3EE5BF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BBAF0242-C778-4F12-BDF6-CA12C1E11A2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B36D873-2B82-4B77-8A20-530EF222839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7C5CC6C6-8AC6-4859-98CD-FB2F4091E76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0D198776-783F-4607-AF28-F40B4E81857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9DA1E0F7-C73F-4DC6-9D1B-5A60CB2354B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63D28B29-E656-4179-A8E1-FA309FAB249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5BEBA582-C913-4232-97F3-E8CB6D67BE8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1863E3BD-807C-4273-98B9-CBD3A3E41C6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0BAE81D4-8974-4D08-9B7B-3B1927FF6DC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E0FE0B32-DD84-4EB7-91DD-30D273A303D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15113B80-86E2-4B9B-B755-7D13373D75A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AE54E0EB-B1D0-406C-9EF7-68993026A31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9BBAF77B-4891-4BA5-85F9-693D18AE5CD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FA8817D4-3EF0-467C-9492-BF103ECD6F8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D3BBCCC2-9999-4317-8027-B3B00890AD8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DD2447E3-4771-4AF0-852C-E3D3FABC8AC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08493E4A-B827-4E0C-94B6-1629AC111F3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A7168787-00BE-4324-A9BE-0EE3CF3A393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09E46B2B-B711-48A4-8DE6-165525933FD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C49FEF0D-B4AC-43F3-B744-8928A5ED2F7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C1BCD2C0-44DF-4F74-9709-6A0FC23C4B88}"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6C4D4B3D-8117-4B77-BE3B-6E149FFDE546}"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8DF7181E-E423-42E8-A09D-E353EE30A5B1}"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CC8E2D73-474B-4641-89AF-3BE5ACDBB22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6579D179-9DF9-41DB-B732-134DD8C8AFC9}"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488A0A63-7382-41BB-96EA-A099433DDE9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4B528806-E93B-4E99-8BCC-7E3A994226DE}"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E321F99E-8029-4E95-8352-C1AA7FF9124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95D7A727-B086-4AE9-A85B-BFFCC722096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37A9D024-AA29-4CEA-A650-E5E0B773A8DF}"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23558024691358"/>
          <c:y val="2.133550051007873E-2"/>
          <c:w val="0.85086530864197518"/>
          <c:h val="0.91872893311140824"/>
        </c:manualLayout>
      </c:layout>
      <c:bubbleChart>
        <c:varyColors val="1"/>
        <c:ser>
          <c:idx val="0"/>
          <c:order val="0"/>
          <c:tx>
            <c:strRef>
              <c:f>Sheet1!$B$1</c:f>
              <c:strCache>
                <c:ptCount val="1"/>
                <c:pt idx="0">
                  <c:v>sku productivity index</c:v>
                </c:pt>
              </c:strCache>
            </c:strRef>
          </c:tx>
          <c:spPr>
            <a:solidFill>
              <a:srgbClr val="BCBBBB"/>
            </a:solidFill>
            <a:ln w="22225">
              <a:solidFill>
                <a:schemeClr val="bg1"/>
              </a:solidFill>
            </a:ln>
          </c:spPr>
          <c:invertIfNegative val="0"/>
          <c:dPt>
            <c:idx val="0"/>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1-BFDA-4C69-8E79-A083B7EFBA29}"/>
              </c:ext>
            </c:extLst>
          </c:dPt>
          <c:dPt>
            <c:idx val="1"/>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3-BFDA-4C69-8E79-A083B7EFBA29}"/>
              </c:ext>
            </c:extLst>
          </c:dPt>
          <c:dPt>
            <c:idx val="2"/>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5-BFDA-4C69-8E79-A083B7EFBA29}"/>
              </c:ext>
            </c:extLst>
          </c:dPt>
          <c:dPt>
            <c:idx val="3"/>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7-BFDA-4C69-8E79-A083B7EFBA29}"/>
              </c:ext>
            </c:extLst>
          </c:dPt>
          <c:dPt>
            <c:idx val="4"/>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9-BFDA-4C69-8E79-A083B7EFBA29}"/>
              </c:ext>
            </c:extLst>
          </c:dPt>
          <c:dPt>
            <c:idx val="5"/>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B-BFDA-4C69-8E79-A083B7EFBA29}"/>
              </c:ext>
            </c:extLst>
          </c:dPt>
          <c:dPt>
            <c:idx val="6"/>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D-BFDA-4C69-8E79-A083B7EFBA29}"/>
              </c:ext>
            </c:extLst>
          </c:dPt>
          <c:dPt>
            <c:idx val="7"/>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0F-BFDA-4C69-8E79-A083B7EFBA29}"/>
              </c:ext>
            </c:extLst>
          </c:dPt>
          <c:dPt>
            <c:idx val="8"/>
            <c:invertIfNegative val="0"/>
            <c:bubble3D val="0"/>
            <c:spPr>
              <a:solidFill>
                <a:srgbClr val="BCBBBB"/>
              </a:solidFill>
              <a:ln w="22225">
                <a:solidFill>
                  <a:schemeClr val="bg1"/>
                </a:solidFill>
              </a:ln>
              <a:effectLst/>
            </c:spPr>
            <c:extLst>
              <c:ext xmlns:c16="http://schemas.microsoft.com/office/drawing/2014/chart" uri="{C3380CC4-5D6E-409C-BE32-E72D297353CC}">
                <c16:uniqueId val="{00000011-BFDA-4C69-8E79-A083B7EFBA29}"/>
              </c:ext>
            </c:extLst>
          </c:dPt>
          <c:dLbls>
            <c:dLbl>
              <c:idx val="0"/>
              <c:tx>
                <c:rich>
                  <a:bodyPr/>
                  <a:lstStyle/>
                  <a:p>
                    <a:fld id="{9ACE48A7-2821-4647-977F-24DA7F2714C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FDA-4C69-8E79-A083B7EFBA29}"/>
                </c:ext>
              </c:extLst>
            </c:dLbl>
            <c:dLbl>
              <c:idx val="1"/>
              <c:tx>
                <c:rich>
                  <a:bodyPr/>
                  <a:lstStyle/>
                  <a:p>
                    <a:fld id="{1B27CCCB-C3DD-49F3-A825-FC2A5F608F34}"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BFDA-4C69-8E79-A083B7EFBA29}"/>
                </c:ext>
              </c:extLst>
            </c:dLbl>
            <c:dLbl>
              <c:idx val="2"/>
              <c:tx>
                <c:rich>
                  <a:bodyPr/>
                  <a:lstStyle/>
                  <a:p>
                    <a:fld id="{D8C93094-A924-4C7D-877A-A1AD8BA6E20C}"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BFDA-4C69-8E79-A083B7EFBA29}"/>
                </c:ext>
              </c:extLst>
            </c:dLbl>
            <c:dLbl>
              <c:idx val="3"/>
              <c:tx>
                <c:rich>
                  <a:bodyPr/>
                  <a:lstStyle/>
                  <a:p>
                    <a:fld id="{F8972025-CDA2-49A4-A59E-DA80F30C442D}"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BFDA-4C69-8E79-A083B7EFBA29}"/>
                </c:ext>
              </c:extLst>
            </c:dLbl>
            <c:dLbl>
              <c:idx val="4"/>
              <c:tx>
                <c:rich>
                  <a:bodyPr/>
                  <a:lstStyle/>
                  <a:p>
                    <a:fld id="{D1F0526D-2FA4-4751-9FCE-17B000B16A33}"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FDA-4C69-8E79-A083B7EFBA29}"/>
                </c:ext>
              </c:extLst>
            </c:dLbl>
            <c:dLbl>
              <c:idx val="5"/>
              <c:tx>
                <c:rich>
                  <a:bodyPr/>
                  <a:lstStyle/>
                  <a:p>
                    <a:fld id="{D12A081D-32D6-472C-A5D6-1D0DC15926B6}"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B-BFDA-4C69-8E79-A083B7EFBA29}"/>
                </c:ext>
              </c:extLst>
            </c:dLbl>
            <c:dLbl>
              <c:idx val="6"/>
              <c:tx>
                <c:rich>
                  <a:bodyPr/>
                  <a:lstStyle/>
                  <a:p>
                    <a:fld id="{E8ECAE80-382D-40AD-98D1-D82BC9461882}"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BFDA-4C69-8E79-A083B7EFBA29}"/>
                </c:ext>
              </c:extLst>
            </c:dLbl>
            <c:dLbl>
              <c:idx val="7"/>
              <c:tx>
                <c:rich>
                  <a:bodyPr/>
                  <a:lstStyle/>
                  <a:p>
                    <a:fld id="{3E21DCC8-8654-4D0C-B523-EAE39E12BBC0}"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BFDA-4C69-8E79-A083B7EFBA29}"/>
                </c:ext>
              </c:extLst>
            </c:dLbl>
            <c:dLbl>
              <c:idx val="8"/>
              <c:tx>
                <c:rich>
                  <a:bodyPr/>
                  <a:lstStyle/>
                  <a:p>
                    <a:fld id="{38A014F4-402A-4BCD-89A5-BF31A7FD1C48}"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1-BFDA-4C69-8E79-A083B7EFBA29}"/>
                </c:ext>
              </c:extLst>
            </c:dLbl>
            <c:dLbl>
              <c:idx val="9"/>
              <c:tx>
                <c:rich>
                  <a:bodyPr/>
                  <a:lstStyle/>
                  <a:p>
                    <a:fld id="{378E3C02-13C4-4AC7-A21B-60096F347334}" type="CELLRANGE">
                      <a:rPr lang="it-IT"/>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BFDA-4C69-8E79-A083B7EFBA29}"/>
                </c:ext>
              </c:extLst>
            </c:dLbl>
            <c:dLbl>
              <c:idx val="10"/>
              <c:tx>
                <c:rich>
                  <a:bodyPr/>
                  <a:lstStyle/>
                  <a:p>
                    <a:fld id="{0F4CF873-5EEF-471C-9842-1FD08E783773}"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BFDA-4C69-8E79-A083B7EFBA29}"/>
                </c:ext>
              </c:extLst>
            </c:dLbl>
            <c:dLbl>
              <c:idx val="11"/>
              <c:tx>
                <c:rich>
                  <a:bodyPr/>
                  <a:lstStyle/>
                  <a:p>
                    <a:fld id="{A189D1E2-E628-4777-947C-0207C71E8EA5}" type="CELLRANGE">
                      <a:rPr lang="en-GB"/>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BFDA-4C69-8E79-A083B7EFBA29}"/>
                </c:ext>
              </c:extLst>
            </c:dLbl>
            <c:dLbl>
              <c:idx val="1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5-BFDA-4C69-8E79-A083B7EFBA29}"/>
                </c:ext>
              </c:extLst>
            </c:dLbl>
            <c:dLbl>
              <c:idx val="1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6-BFDA-4C69-8E79-A083B7EFBA29}"/>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7-BFDA-4C69-8E79-A083B7EFBA29}"/>
                </c:ext>
              </c:extLst>
            </c:dLbl>
            <c:dLbl>
              <c:idx val="1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8-BFDA-4C69-8E79-A083B7EFBA29}"/>
                </c:ext>
              </c:extLst>
            </c:dLbl>
            <c:dLbl>
              <c:idx val="1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9-BFDA-4C69-8E79-A083B7EFBA29}"/>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A-BFDA-4C69-8E79-A083B7EFBA29}"/>
                </c:ext>
              </c:extLst>
            </c:dLbl>
            <c:dLbl>
              <c:idx val="1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B-BFDA-4C69-8E79-A083B7EFBA29}"/>
                </c:ext>
              </c:extLst>
            </c:dLbl>
            <c:dLbl>
              <c:idx val="1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C-BFDA-4C69-8E79-A083B7EFBA29}"/>
                </c:ext>
              </c:extLst>
            </c:dLbl>
            <c:dLbl>
              <c:idx val="2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D-BFDA-4C69-8E79-A083B7EFBA29}"/>
                </c:ext>
              </c:extLst>
            </c:dLbl>
            <c:dLbl>
              <c:idx val="2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E-BFDA-4C69-8E79-A083B7EFBA29}"/>
                </c:ext>
              </c:extLst>
            </c:dLbl>
            <c:dLbl>
              <c:idx val="2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1F-BFDA-4C69-8E79-A083B7EFBA29}"/>
                </c:ext>
              </c:extLst>
            </c:dLbl>
            <c:dLbl>
              <c:idx val="2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0-BFDA-4C69-8E79-A083B7EFBA29}"/>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1-BFDA-4C69-8E79-A083B7EFBA29}"/>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2-BFDA-4C69-8E79-A083B7EFBA29}"/>
                </c:ext>
              </c:extLst>
            </c:dLbl>
            <c:dLbl>
              <c:idx val="2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3-BFDA-4C69-8E79-A083B7EFBA29}"/>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4-BFDA-4C69-8E79-A083B7EFBA29}"/>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5-BFDA-4C69-8E79-A083B7EFBA29}"/>
                </c:ext>
              </c:extLst>
            </c:dLbl>
            <c:dLbl>
              <c:idx val="2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6-BFDA-4C69-8E79-A083B7EFBA29}"/>
                </c:ext>
              </c:extLst>
            </c:dLbl>
            <c:dLbl>
              <c:idx val="3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7-BFDA-4C69-8E79-A083B7EFBA29}"/>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8-BFDA-4C69-8E79-A083B7EFBA29}"/>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9-BFDA-4C69-8E79-A083B7EFBA29}"/>
                </c:ext>
              </c:extLst>
            </c:dLbl>
            <c:dLbl>
              <c:idx val="3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A-BFDA-4C69-8E79-A083B7EFBA29}"/>
                </c:ext>
              </c:extLst>
            </c:dLbl>
            <c:dLbl>
              <c:idx val="3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B-BFDA-4C69-8E79-A083B7EFBA29}"/>
                </c:ext>
              </c:extLst>
            </c:dLbl>
            <c:dLbl>
              <c:idx val="3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C-BFDA-4C69-8E79-A083B7EFBA29}"/>
                </c:ext>
              </c:extLst>
            </c:dLbl>
            <c:dLbl>
              <c:idx val="3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D-BFDA-4C69-8E79-A083B7EFBA29}"/>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BFDA-4C69-8E79-A083B7EFBA29}"/>
                </c:ext>
              </c:extLst>
            </c:dLbl>
            <c:dLbl>
              <c:idx val="3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BFDA-4C69-8E79-A083B7EFBA29}"/>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0-BFDA-4C69-8E79-A083B7EFBA29}"/>
                </c:ext>
              </c:extLst>
            </c:dLbl>
            <c:dLbl>
              <c:idx val="4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1-BFDA-4C69-8E79-A083B7EFBA29}"/>
                </c:ext>
              </c:extLst>
            </c:dLbl>
            <c:dLbl>
              <c:idx val="4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BFDA-4C69-8E79-A083B7EFBA29}"/>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BFDA-4C69-8E79-A083B7EFBA29}"/>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BFDA-4C69-8E79-A083B7EFBA29}"/>
                </c:ext>
              </c:extLst>
            </c:dLbl>
            <c:dLbl>
              <c:idx val="4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BFDA-4C69-8E79-A083B7EFBA29}"/>
                </c:ext>
              </c:extLst>
            </c:dLbl>
            <c:dLbl>
              <c:idx val="4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BFDA-4C69-8E79-A083B7EFBA29}"/>
                </c:ext>
              </c:extLst>
            </c:dLbl>
            <c:dLbl>
              <c:idx val="46"/>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BFDA-4C69-8E79-A083B7EFBA29}"/>
                </c:ext>
              </c:extLst>
            </c:dLbl>
            <c:dLbl>
              <c:idx val="4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BFDA-4C69-8E79-A083B7EFBA29}"/>
                </c:ext>
              </c:extLst>
            </c:dLbl>
            <c:dLbl>
              <c:idx val="4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BFDA-4C69-8E79-A083B7EFBA2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2"/>
                      </a:solidFill>
                      <a:round/>
                    </a:ln>
                    <a:effectLst/>
                  </c:spPr>
                </c15:leaderLines>
              </c:ext>
            </c:extLst>
          </c:dLbls>
          <c:xVal>
            <c:numRef>
              <c:f>Sheet1!$A$2:$A$50</c:f>
              <c:numCache>
                <c:formatCode>General</c:formatCode>
                <c:ptCount val="49"/>
                <c:pt idx="0">
                  <c:v>0.35859015489192997</c:v>
                </c:pt>
                <c:pt idx="1">
                  <c:v>0.28333992650001033</c:v>
                </c:pt>
                <c:pt idx="2">
                  <c:v>0.29342824352517333</c:v>
                </c:pt>
                <c:pt idx="3">
                  <c:v>0.3767079555953935</c:v>
                </c:pt>
                <c:pt idx="4">
                  <c:v>0.35576941510982935</c:v>
                </c:pt>
                <c:pt idx="5">
                  <c:v>0.33458705342225908</c:v>
                </c:pt>
                <c:pt idx="6">
                  <c:v>0.4394644526787459</c:v>
                </c:pt>
                <c:pt idx="7">
                  <c:v>0.36506810261934425</c:v>
                </c:pt>
                <c:pt idx="8">
                  <c:v>0.34846938884292439</c:v>
                </c:pt>
                <c:pt idx="9">
                  <c:v>0.38539975959105144</c:v>
                </c:pt>
                <c:pt idx="10">
                  <c:v>0.3543668689582149</c:v>
                </c:pt>
                <c:pt idx="11">
                  <c:v>0.37943822331480437</c:v>
                </c:pt>
              </c:numCache>
            </c:numRef>
          </c:xVal>
          <c:yVal>
            <c:numRef>
              <c:f>Sheet1!$B$2:$B$50</c:f>
              <c:numCache>
                <c:formatCode>General</c:formatCode>
                <c:ptCount val="49"/>
                <c:pt idx="0">
                  <c:v>5592.9191919191917</c:v>
                </c:pt>
                <c:pt idx="1">
                  <c:v>1875.4545454545455</c:v>
                </c:pt>
                <c:pt idx="2">
                  <c:v>1048.1805555555557</c:v>
                </c:pt>
                <c:pt idx="3">
                  <c:v>5233.26</c:v>
                </c:pt>
                <c:pt idx="4">
                  <c:v>12126.54</c:v>
                </c:pt>
                <c:pt idx="5">
                  <c:v>2844.2033898305085</c:v>
                </c:pt>
                <c:pt idx="6">
                  <c:v>4225.3</c:v>
                </c:pt>
                <c:pt idx="7">
                  <c:v>2343.6853932584268</c:v>
                </c:pt>
                <c:pt idx="8">
                  <c:v>3179.5444444444443</c:v>
                </c:pt>
                <c:pt idx="9">
                  <c:v>2054.3978494623657</c:v>
                </c:pt>
                <c:pt idx="10">
                  <c:v>6490.878787878788</c:v>
                </c:pt>
                <c:pt idx="11">
                  <c:v>3185.806818181818</c:v>
                </c:pt>
              </c:numCache>
            </c:numRef>
          </c:yVal>
          <c:bubbleSize>
            <c:numRef>
              <c:f>Sheet1!$C$2:$C$50</c:f>
              <c:numCache>
                <c:formatCode>General</c:formatCode>
                <c:ptCount val="49"/>
                <c:pt idx="0">
                  <c:v>341488.45175624354</c:v>
                </c:pt>
                <c:pt idx="1">
                  <c:v>113728.4408946522</c:v>
                </c:pt>
                <c:pt idx="2">
                  <c:v>51273.33066288336</c:v>
                </c:pt>
                <c:pt idx="3">
                  <c:v>313639.35810585105</c:v>
                </c:pt>
                <c:pt idx="4">
                  <c:v>751181.53431673557</c:v>
                </c:pt>
                <c:pt idx="5">
                  <c:v>107366.93821088226</c:v>
                </c:pt>
                <c:pt idx="6">
                  <c:v>204960.36185450436</c:v>
                </c:pt>
                <c:pt idx="7">
                  <c:v>127345.36020272713</c:v>
                </c:pt>
                <c:pt idx="8">
                  <c:v>179270.52707509385</c:v>
                </c:pt>
                <c:pt idx="9">
                  <c:v>112908.5647425897</c:v>
                </c:pt>
                <c:pt idx="10">
                  <c:v>398924.91645005572</c:v>
                </c:pt>
                <c:pt idx="11">
                  <c:v>167283.76409179933</c:v>
                </c:pt>
              </c:numCache>
            </c:numRef>
          </c:bubbleSize>
          <c:bubble3D val="0"/>
          <c:extLst>
            <c:ext xmlns:c15="http://schemas.microsoft.com/office/drawing/2012/chart" uri="{02D57815-91ED-43cb-92C2-25804820EDAC}">
              <c15:datalabelsRange>
                <c15:f>Sheet1!$E$2:$E$50</c15:f>
                <c15:dlblRangeCache>
                  <c:ptCount val="49"/>
                  <c:pt idx="0">
                    <c:v>Findus Merluzzo Altro Findus Fish Bar 245GR</c:v>
                  </c:pt>
                  <c:pt idx="1">
                    <c:v>Findus Merluzzo D Alaska Chips Findus Big Burger 227GR</c:v>
                  </c:pt>
                  <c:pt idx="2">
                    <c:v>Findus Merluzzo D Alaska Standard Findus Big Burger 227GR</c:v>
                  </c:pt>
                  <c:pt idx="3">
                    <c:v>Findus Merluzzo E Spinaci Filetto Findus Croccole 300GR</c:v>
                  </c:pt>
                  <c:pt idx="4">
                    <c:v>Findus Merluzzo Filetto Findus Croccole 300GR</c:v>
                  </c:pt>
                  <c:pt idx="5">
                    <c:v>Findus Merluzzo Filetto Findus Croccole 600GR</c:v>
                  </c:pt>
                  <c:pt idx="6">
                    <c:v>Findus Merluzzo Filetto Findus Fish &amp; Crock 250GR</c:v>
                  </c:pt>
                  <c:pt idx="7">
                    <c:v>Findus Merluzzo Filetto Findus Fish Bar 240GR</c:v>
                  </c:pt>
                  <c:pt idx="8">
                    <c:v>Findus Merluzzo Semi Filetto Findus Croccole 300GR</c:v>
                  </c:pt>
                  <c:pt idx="9">
                    <c:v>Findus Merluzzo Senza Glutine Filetto Findus Croccole 250GR</c:v>
                  </c:pt>
                  <c:pt idx="10">
                    <c:v>Findus Platessa Filetto Findus Platessa 250GR</c:v>
                  </c:pt>
                  <c:pt idx="11">
                    <c:v>Findus Salmone Altro Findus Fish Bar 220GR</c:v>
                  </c:pt>
                </c15:dlblRangeCache>
              </c15:datalabelsRange>
            </c:ext>
            <c:ext xmlns:c16="http://schemas.microsoft.com/office/drawing/2014/chart" uri="{C3380CC4-5D6E-409C-BE32-E72D297353CC}">
              <c16:uniqueId val="{0000003A-BFDA-4C69-8E79-A083B7EFBA29}"/>
            </c:ext>
          </c:extLst>
        </c:ser>
        <c:dLbls>
          <c:showLegendKey val="0"/>
          <c:showVal val="0"/>
          <c:showCatName val="0"/>
          <c:showSerName val="0"/>
          <c:showPercent val="0"/>
          <c:showBubbleSize val="0"/>
        </c:dLbls>
        <c:bubbleScale val="100"/>
        <c:showNegBubbles val="0"/>
        <c:axId val="1888455568"/>
        <c:axId val="2038086528"/>
      </c:bubbleChart>
      <c:valAx>
        <c:axId val="1888455568"/>
        <c:scaling>
          <c:orientation val="minMax"/>
        </c:scaling>
        <c:delete val="0"/>
        <c:axPos val="b"/>
        <c:title>
          <c:tx>
            <c:rich>
              <a:bodyPr/>
              <a:lstStyle/>
              <a:p>
                <a:pPr>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Trade Margin</a:t>
                </a:r>
              </a:p>
            </c:rich>
          </c:tx>
          <c:layout>
            <c:manualLayout>
              <c:xMode val="edge"/>
              <c:yMode val="edge"/>
              <c:x val="0.88179061728395058"/>
              <c:y val="0.93611703640795996"/>
            </c:manualLayout>
          </c:layout>
          <c:overlay val="0"/>
        </c:title>
        <c:numFmt formatCode="#,##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2038086528"/>
        <c:crosses val="autoZero"/>
        <c:crossBetween val="midCat"/>
        <c:majorUnit val="5.000000000000001E-2"/>
      </c:valAx>
      <c:valAx>
        <c:axId val="2038086528"/>
        <c:scaling>
          <c:orientation val="minMax"/>
        </c:scaling>
        <c:delete val="0"/>
        <c:axPos val="l"/>
        <c:numFmt formatCode="General" sourceLinked="1"/>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888455568"/>
        <c:crossesAt val="0"/>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3B892AA-02FD-4AD7-93DF-0F56483DDDF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E23AE4D-FC3E-4722-8252-8FA6EB7B77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B82A3F7-64FA-4D28-850B-F35F4D22E3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620EF1CD-4395-4F68-91B5-26144AB3154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93A7252-2217-4DC9-A42B-F49C70BB1C6E}"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178DAF2-CC5F-48ED-AFB4-F24E78006CA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02C182F-78EC-4B20-A93B-E2ECF138ACE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938E29C-2303-492A-8140-E71964181B6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17BBF2A-B441-4788-B9C2-E13268CC825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912CFA9-4265-4D03-82AA-479D37F17CA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E25BD18-5E3C-4890-B383-67DB3111718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9CC5869-9579-4627-BD52-1F9C613CB55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537CC15-78CE-4630-8DAE-F6CE5C43E46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31EBB06-1DB8-496F-B432-075C0FF9A06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595986C-4727-480E-AEC2-FA8BB5E1709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1E38A80-8A84-4757-9AA5-06D5EAAC31E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38C634F-DD14-4F59-ACCE-FFC89BB9E34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0A32568-5FBD-403A-ACEE-D92381801C5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BA0DCCC-FA61-439F-855A-78D31B518FD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E99DF75-BD55-4932-8A46-ECF40CB4FCD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C5B2B68-2E08-405C-913F-98557ABA35A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10A1CC4-BE3E-4E1F-AEC4-B7B311CD4FB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A4765F9-3EC2-4FE1-BDC8-422825EC4A4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BBF310B-811D-458B-8047-C92DBABED2E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C86239D-1827-4EEA-AFFA-2AEC39703D7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CC2724A-ACE2-4BC0-AD59-C9D3EAC2992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3C9FD56-96A7-41C0-A491-328F448EC39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5522723-2FF6-48BB-8A8B-8699937BD79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3020CAF-E33A-4E39-A53F-B06EE76BAAC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64E76C3-ADB4-4B1A-8828-AB5445E45D1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E2A638D-FC04-42D9-855B-6FA631D553C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DCFF1BE-09EF-499B-BE5E-7EA37E85351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A7E0077-E26A-4F64-BE9B-693C29EA3FD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F7866DC-1772-46DA-B1B1-4ED6B114B3C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1AF04C6-E800-4969-A09A-729936280031}"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262BF50-6F84-459E-8899-9783F2C375E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7EBD658-489F-4C78-8788-D630FE3D126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8D3A841-80F7-4B5E-897C-BF520B7AD03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FD6F672-72E8-431A-88A9-9554A9724BD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3FBA3C1-B1C5-4404-A799-E6ABD54B881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DA52501-316B-43F1-BD78-C6A0D12E6E4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9D590C4-AFCF-4F0F-AAC0-F46ECED42B2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FE645DC-5A7E-4D86-9922-9C63EC915D6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0BA15BA-7D54-4AAE-8F96-F5A1B614392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8146AF6-2758-4F0A-85D5-FAAFE14D873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0818526-ABE5-4018-812C-7418CDA400E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1498DA2-7A86-432E-B37A-3084BF74AE1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30C467A-95CB-4D85-96B4-8FB8EF0364E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A4280EE-43F5-490D-957E-62602E4F7F5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9145D8C-17E3-489E-8974-B48851DADFA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7D0E028-768D-4D36-B3CA-2400962A96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EDCD940-69A6-41F8-9965-8D0D737AFB2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11D9FBE-D07D-4D1C-BC12-C7807688C9E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F386851-CB18-4CF6-8CDA-7FBDA12977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AF68456-A88F-4745-9867-35D743F8374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7C72907-1F95-4F70-950F-166E7111F03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1B5C0C8-3D2B-43F6-9C78-ACB4CECAB1F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2B94EC8-53BB-43A0-9DDB-18EB2E2398F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685A07A-9448-4E21-830F-40FFF76FA7E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EAE9A29-3165-483B-88AA-57D255327D7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E41148E-9ED5-4476-84E3-A1DCF2F493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6B00FDC-A432-457A-9F12-526E20A6598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A3DFC21-AA58-4A59-B295-4DEAE2F6E11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1B43752-93E4-4E44-A8FD-1EE36CFB6B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1DC80ED-10AF-4858-ACCD-075D13902CE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0C3AD78-EA42-4770-8DF6-971D8855772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3C2790E-3385-4877-A416-C1EDD4EA7DA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511C73D-3974-4FD5-AE85-C7370398AFE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1ECF428-55FB-4DF3-B8CA-8E4F43AE40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F4D6791-AE71-4F72-BF25-21A8C20A568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A60B1CB-5541-474C-8928-181A711CFFA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75305A8-2B81-402A-86B5-1AA6BDD888C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5C4D79E-1F86-4617-AE76-1209031FD09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0BED754-8965-4AA1-AD77-B5E217F8F4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B21B3FB-4702-4690-B13A-C016DA26F9E7}"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E6988B4-FA98-44E2-B7E0-D0629A1783F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B2AF883-5F83-4826-8AF9-E2C38D2F458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9FDA313-CB1B-4E6E-8730-B340D7B704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9A6737A-595A-4B35-8331-A067DA8E572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733B7A0-D623-4693-88DC-F9F72BFDFF8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0235E79-53F2-43EF-9604-D056A4807D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BB79D28-9B68-4214-B8BA-8A9F0F4CF29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681C7CA-9C42-42BF-98DA-3E6D9F83507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E8D73CB-731C-4073-8C93-937C201B060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9D93BD2-2248-4092-BDBA-03E7B7392FCA}"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11B84FA-9089-4B61-8AAE-36130947255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5738864-AC00-4E83-8FDA-725A42AFF5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A21402F6-5DFF-4D3B-8C21-8EC0C0C9AC1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D6E5739-540D-40AE-A43B-3416ECAC283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D717AFD-22D9-4B2E-B2CC-D00E60D8D5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15505D4-6C10-488C-A86C-6FCBA79173B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D8F2C24-7269-474C-870D-7BDEEC5FE48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CDFF453-C561-4A66-9958-8DEF4EE2DB0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955379C-0A9D-491E-822D-EAD0C1CCAA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DC72717-E2C6-4796-B5DF-BFF9C285236F}"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EF7ED17-8610-4B25-9FF2-5CFF1F2C330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698FA75-B9F3-4331-94E3-C2948C15F92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861077F-7440-4627-AE3E-E006A693951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7FFE3BE-C757-40D8-B96A-2A1BE9B24D7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3B0CF46-E753-40CF-87FC-8FED7146AD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4B207EB-F209-493A-BCBD-1471813A0DE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9F28A25-C9E1-4474-84D2-BE1D6531AC3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19B267E-8889-446B-9053-2620BF8162B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2BEE499-584C-40B4-91B5-8F71B4A8336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131CD1B-95E8-45A3-9CCA-4A4B8CA960D2}"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A07BCB7-17FF-4781-A695-A39AB1FA48D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E24A573F-0C9C-49F7-9A9F-00929A36F21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23CD8C5-B296-45D7-B2DC-DAE9E54B0CA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FE0E469-FA96-431C-B0FE-0900470520D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A8EF794-FE3C-43C8-B14C-BC4C15D891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CA3C5F69-F9AB-4CC3-8723-00BB10E0B7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9FDD8F0-B69B-46F7-B9D2-550E03FAD03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2AEE76D-5713-40AA-9F89-CC98C3E9758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CF240CF-62D3-4990-BBE0-D2300925BE2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5D7ABA9-709D-48FE-ADC2-5151085EA302}"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CE3EBF0-754F-4817-8F59-98D3C72A2CF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8C52654-815D-47E5-98B4-CB061CA16F4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4A91A63-F1EE-41D7-A118-5044627F18D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83C8C5F-2185-4B14-AB93-C00E3828E4F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3C8107A-9D32-4D6E-AB14-F5D88F55CA3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AC4E211-BB48-4ECA-90D2-5AF96B86602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F634AF7-1B40-4E4E-99EF-9861C1D1A33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0236651-2A73-45D3-8363-51B1706BA5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5E7C6DA-385B-4FCA-A3D5-514F80A9EB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79E48A4-29CE-429D-B5C8-2474DFD84A7F}"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54688D7-540E-4F6A-B53A-FF0C9004B6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A0AF391-A027-45C6-91B1-B0E7116382B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0F053F0-E06C-407B-829A-6ED997552DC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274B60B-0216-464D-93FB-9A6FB4CB74F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1FDED6A-1B3F-40CE-A4A5-587B45A1292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202D867-9E4C-42C9-AA64-BD589431EF8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B5BFF51C-3FE9-47CC-B7D6-D8C9BD75FB6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9EE5A77-8582-4CE9-B622-4E934B9563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FD58732-8D2E-45BC-A11E-DBA63F93B32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4DDCBF8-5D63-46AC-A74A-D892837BFEE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40A9C48-7CAE-4CD1-B26E-728C26279A2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ADBCD709-E025-4AE8-9769-C9E2F2BB30A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3ADF342-8AED-4A32-897D-975BD072ECF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1FC9BC9-2732-4B51-A195-20E7F3EC0F8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AB4F165-CE73-4E24-91E8-DD8E04BFF3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666DA9B4-03C0-46F7-9A76-E3E04630BF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F2BABB2-581E-490F-B2EE-D1145B73D30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4996E31A-C78E-40A7-91C7-C887A669E68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76456B0-D543-4D64-973D-10CF8FD2476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7720029C-D746-4149-B91C-F068828C40C7}"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1F47FE7-C7B5-4C65-848C-FDC36BEF8B6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BBFA11A-14F4-49B3-B94D-FA710721C0B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45A1781-7841-40EF-BFF3-198E980779E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24DC3CA-7CEF-49B6-BFD2-10F6F054EF6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5464368-DB3B-46A0-B503-750D3161DEC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040D954-D636-463D-B5E8-FE4EA640082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76BA8E4-1D1A-45B2-8C36-D7894372D6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03AC50E-A6EA-4F2B-8E7D-3A89D24D33C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1B4614D-893D-4B8E-8221-9BCFCCC1D96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73F70FC-9BD8-47EA-8502-772232C1798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6D8A56D-C783-4DFD-BBDA-74B51188F5C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FF7E047-572E-42FB-AC7A-0DAEF193F6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9F9AA82-2E25-46DB-AE53-A182696238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70CA072-127A-417A-9196-B38AF8C23DF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BD2A0804-7B09-4862-B25A-46441350E15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6A3B653-89D3-40C2-9842-9E7EF328DCD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E209133-4DA2-4285-98D4-2C1B2259A6B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2FD2606-8655-4A4B-A87B-6676426A695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66CF269-4D31-4331-8142-5E883633E6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E10CC45-F04E-4BA0-8197-0CB39B8AA11C}"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52655AB-C010-46B5-8CD0-34BC168BD66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72CF852-C19E-4626-9BA1-7D06EAF3A69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31A4A51-2496-4945-996E-63F493F7BF6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20849F6-B14F-456F-BB1A-0CCEF63D19C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A235166-BCAA-40ED-AF7F-469A5C68309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C77313B-26D1-4647-A2D5-6546ED8A87C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8B46E63-39C7-4A31-9779-96A378517D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F6E80FE-54DD-4938-BD65-6A0D9066BBF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3C5F45B-441D-49BB-9CCF-49B4682D723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92DDAB3-96A0-4604-B77B-173BFCFF7FD7}"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DB79EC6F-515F-4EB8-B606-EB8129F944A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580DFB2-8BFA-4B1A-8781-6F4792335B0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311C0D2-7501-4A5F-9E2F-3AA1B407D77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4935536-AA9D-4893-B62B-5C50A2E522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DC05241-ABB1-4171-B99A-1601E1E216A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5C46711-58A9-48AF-ABDB-21B236C389A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17B14F1-14AF-4D54-8DBE-7F72D07046C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5FE85FB-4E75-493F-902E-F11D3034F0D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701834E-F84A-4FF4-A863-B945E8CBDA9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7308A31-D86B-42B9-B463-8EABA288733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B13EBFD-5A6A-4E46-B3FD-E68041488B7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EE94905-B29B-438E-97B9-70EA75C3A99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E95709D-D5B9-4329-80EB-D5F4955E6B1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FB6CDCC-5736-472A-B56A-88F9CDB3BCD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74917C5-FD53-4A52-B57A-B4B5A3E00B9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89E87EA-A614-4726-841C-47F4497DEC6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5CA956C-F7B8-4798-ADF6-AE57BEB326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E8BBBF2B-9D14-4601-8254-E92C2E7637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E5475E4-26F4-4980-8E04-FE7B7000865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876FCDB-6E9B-44FB-BC43-3487284F9978}"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87AF59A-01E4-424F-9892-5CA710F42BB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60C0C44-4097-47D6-B9B8-27CFB789C7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27461BB-705F-4330-8966-1795487A010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9FDE0F6-7253-4E51-9005-F562EC4541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CDE8C6D-0F9F-419B-88F9-B4EF831D648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812217C-AD0D-4DD6-BDC3-82D2F649F6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473D6CC0-BD32-4131-976B-153FA5C5736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5CEEABF-9E1A-4603-8DC6-270F6D65854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FDCF1E8-8CCB-4D64-AB7A-D1FE2AE5F0A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548FF81-9A2C-4CF4-B04B-27B06842BD2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F4C6DF7-DE01-465F-8F37-F657DA02E3B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2011204E-1B72-4694-BF00-D16B2CBE50A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296E057-884C-45A6-8648-B9AFB72C234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55713968-D13E-4165-9DDE-2AF6ED9EEA7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12D8488-3579-4F0C-8082-45FFF85C28B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86E3D47-8821-40DC-AABB-48CD2DCAD96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F27ECD2-62AB-4A05-BE2A-DEDF47140D9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876E1AD-C1AF-43A1-B4AC-E435A778E05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195EDA39-F2CC-4A4C-80A1-AA2080FBDBD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C62A4D5C-37D5-49CB-B00E-FE100204BF92}"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095D998-C549-4050-ADEF-B1D8710FE4E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91BA93C-9259-4AA4-AB1E-F05E98C361C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1FF2093-0FE4-4B5A-AC24-E56B46AC21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35E9BAC-A68C-415E-9442-CF515E70419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BCEEC71-B5F9-49A4-81DB-1D76D3FAF08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E0A0901-CA7E-4027-AF6E-7C3569C665E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11F35A8-50CE-4C4C-9FB7-70A41034153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86BC198-392C-469E-AF97-5C85A5868F8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73B614A-6043-41D9-9339-DA69FE1510B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C98CDA0-4863-4D8B-A25A-F8DAB4A5526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F6B0469-8420-4F11-8410-12F037FFED1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5269828-ECF6-41E8-9153-C2CED8CC63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5C5513E-0610-4312-9D47-A443F338F97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0FF1F7E1-FC88-4BA2-87C4-02AA28D86F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7902DC4-F609-4AD8-A5BA-AC55A604F95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C8718C8-458C-43E1-9F52-1FA75E1F0DF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FE75CAA-DF2B-4887-932C-A92D9CF6BFB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E327031-D7B2-4185-8223-4543DC307EA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E2CA89A-5C94-4101-ABD8-6DC390CBFFA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089B566-87AB-4B0A-9B69-016DB1385BA9}"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2417ABB-5FB4-48CF-8FC4-930612D4420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1172C38-CBF1-4133-B21A-C8893405F77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C13BCFB-B719-4D3D-BAB3-8B9E3823E0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27A4CFD-74DA-4E31-A645-7164128DFB3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6C04C1E6-5FD9-49BE-A51A-CAE11F1978A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61D223A-BEC4-4C71-B7DE-66F26C2B719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5A01FF6-9E93-4C78-9EDC-3EABCD751C5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410EAAD-BD81-4DFD-A90A-2EAF9EC6A8A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C57D516-9214-4717-A9E8-CC0BF35592A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B17C9E92-73DB-4D74-A6C3-BED34354146C}"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5F426AC-C2FD-404E-8D58-E8A7FC9C0C5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AB15516-1B45-4EBE-BDD4-A3B23942443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34850DE-069E-4059-AA4E-472E27385A3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0FEDE63-CE74-4E41-81B5-2DF0C2BFC6A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FE2E2539-815C-490C-BE31-BADC3060D20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D75DA7C-5738-434F-8CB0-10B56A71879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13D93BC-E952-430F-98AD-236AC3FFA89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22AC3C0C-0788-4A02-9667-CA2C5B6D90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2D0E218-84AF-440D-A78D-557540274E0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AFC2932-4703-465A-81BF-77948F875491}"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2959C43-8CEE-4B02-BC5F-280493226C2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58A40BE-A606-4520-9772-A2F47E87A6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605FED66-2D88-48C9-A116-6AE3768D665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BBC82B6-7087-4F58-964D-D891E903BFE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BCBCC63-4B4A-46D6-8EC6-A6BF0F2DA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B27B3B6-2C75-4024-B9FD-3E1527179A8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D4294A0-F46B-4B7B-8A16-02FC4FAC238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1C53416-1816-4320-8252-DCD241B2B41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A9C8F24-36C9-45F1-BA3D-8EB3D8FB204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7AF138D-8623-45BC-BFAE-AB20EFFD533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2D47D20-2302-421E-BD23-78B39B564C6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A145680-A072-49D2-A345-3CEDF936AEE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8815304-FB7B-4B3A-9B89-8FAFA30C7F5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C004D4E-34F3-4499-8016-E8E6C483F7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6441848-0F90-4AF2-B682-6F6CBFA0ECF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4D066436-8400-4D82-9909-248A85FD510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A3BA91E-D189-4747-8DA1-AF525497F78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8DDE659-9531-4A64-B62B-9ADC6244650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D80A1410-F3F4-496B-8E55-BA24B202779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87D40BB-57AF-45F4-B63A-30F41FF8AB88}"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0E1337EE-82B6-427E-A4FF-F4A2A23A9FB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5FFD412-70AA-4161-AA60-1D7888411FF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9538AAA-D665-4503-B52A-9190C23F280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138135EB-46F3-4189-9A82-B667A0FA7B2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7177C85-E70D-4A59-AF5E-85C5BA5852F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71E474A-2857-4F46-8BBA-42F6449AF71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AC12508-5273-4E6C-880D-CD22CC8224C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FAE62AB1-CECD-493B-9DB6-6B119119FAB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486B7A8-5D96-4347-984A-4ACDC2381DB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FDC37CE-20FE-4084-BFE1-17C94081A92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EE59ABB-7130-477B-A7E1-6BDA6590E00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FF62D2A-78F2-4867-A017-73CD4B76EE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2D96577-C08B-40F5-BAB1-EC6E3C1CDC8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0E07A87-75E4-4EA7-B05A-807A91EBF97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A0531F4-2C1D-426C-9C33-3E586053B85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F51F867-D0E0-4A77-AE3B-32C043B7EE1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5AFA33F-9317-40CC-B6EE-1B43067CEC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E134821-9370-499E-B2C8-F601D14E57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6C29D84-791B-42D3-B152-59293BDD463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5EA72FBD-563F-467C-BFC5-BE85C140333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E7805A2-0F3C-48FC-8D26-AB74AD438B9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E26ABD3-9490-4169-98B1-9FD48F7B89F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D34851C-E053-4428-8CCA-08A2CF4EB6B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E5BE5EC-1101-47D4-A6C4-B00B28E9EA2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D5BCCCE5-2786-44F5-B850-388E520A75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91B3874-28DC-4CC2-A2D1-0EDF6A5EF69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13160F9-BAA8-440F-9A1A-5FFB710B06A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6C6A1E8-3E39-487F-9F67-373FC9235D1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112FD6E-8AEC-4011-BB29-D49F877B5D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92DB0C66-388C-46B9-B365-A41A4309DD31}"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786D06D-4DAD-456A-AB92-A709A41DB77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C389FCE5-C1D1-4C6C-A9D2-BE2CF726A68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2475D855-64BD-4976-87D9-4CB2C655046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3546D5DF-3973-4BE3-B249-076F3561619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8649846-67AD-4322-9C22-98E21749CF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401B76E-3295-4499-835B-2DBE9171F5F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6595FFF5-34A1-4E54-A2A6-2D151B141C2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D80BC11-358D-4A51-ADD0-0782F8EBDA9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76B79B9-8D72-43CD-A7C4-26050782D16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1C20194-2F47-47B0-B1A3-0428A9239A3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DFF00C0-E04D-4C8F-A407-206A61C9293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27FD67B-F9DE-47ED-94AF-B64C789C3F9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5DB9641-F56D-4C84-A931-2AD20F395FB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7B5BD311-6775-4EBB-92C1-C1F406B724C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77C6394-2F12-48AA-9103-FD7A85CA4B9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EF40D7A0-829E-4660-AD6D-357AF0B0699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68BAD4C-3E25-4FA0-BC22-23D4F64405D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C53A69E-CA9E-4BDF-B7F7-E1379794B07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2879845-0787-479D-A377-AECF923FCB9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3F090EE-BF1B-4939-BD5E-2185105BE2C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255CD5B0-3901-46C7-BCB3-75E1A4ED70A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F92E5112-D1E9-45D7-BC37-9F964014E7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CD58CFF2-F169-4D27-887C-40E765E9B21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DB3CFED-B766-4DB3-AEF5-C8C88AC12AF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8476D415-A10A-4B45-B21A-619BCD5B5A5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ACF464AC-7F5E-4E1A-91D1-0B52E42F4A2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D9AF03A-8F65-43E0-9E10-401C02E701E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199FDC40-8539-4C3E-BBC9-611DB7995D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55B1E0A2-F1E4-4CD9-9FBB-166D6BC6E1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45446EB-7EB7-44C9-873D-035C6EE6D4A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6EE165F9-0B85-41C5-B302-7EA46454B02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4587814-0C03-4804-B3FC-E645FEE190F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766ADA8E-7EC5-4AD0-81E8-CEE9047B5D3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EF1F42BC-B15D-43F0-99DF-DDB5ACE577F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90F9DD6-B286-4C4C-B5C7-53760A82112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2C813A16-8C07-43E5-BF98-7826A36954B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8F96F25-B52C-49A3-A835-E41C0C35792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15CA854-7238-4C3D-B349-6F5E3EE91D9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B324DCD-3DBD-41DC-98BD-6A69C35FE2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F264FB1-42DA-456A-AEA9-CD1F248787D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8EAE27C-6F9E-48C7-B1F2-03AA68DD5C1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240E3A4-3C56-461E-9D97-A9295E217A2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DB37E4E-0688-4F98-9D73-090745B2727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3E2F7BE-1E48-4A4D-8358-1277D80FA2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34E8542F-A378-461B-8F5A-82D7C90C49F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52832061-A7F8-4B43-AEDE-E9BD0582D7E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359F1CC-D54D-4DAE-B4D6-0132F000584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331C966-6A3F-4DBC-803C-B622A5A0764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B93ED0F-310E-4C37-830D-083871AE284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AAB8036-E56B-4BF1-9C7A-84CE7D214323}"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977B9C9-430D-44D2-B10D-897FF43E5D6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53721A3-D912-4E99-A7FF-404FBE2513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81AE6A9-C877-4BE5-911C-6731B0ACB24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72F621C-5D1A-4ED5-8DAE-B8E2CCC4786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B257646-9C51-4DD7-8D6B-79574805A41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2709074-CC0E-4154-B9F6-8A2E5FF4ACD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73B4A50F-C6E4-4FFF-B9A0-661A800FE7E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421B17D-EFA4-439C-9B4D-3E12F94D2FA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A28F98E-05AE-438B-BA94-C6066B4411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650775B8-324B-4601-8834-E2C42D0FA5F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90F0854B-6318-4E1A-9CC1-FAE7EB291C2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D46E186-A433-43B4-899C-BE5C8BDA90B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D8481FA-C4DE-49D7-A3A2-B41669B66D1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EB3B6B1-2A33-4804-80F2-D46EA8AB75C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72DA1C28-3116-4C38-98D8-29BCA3CBDD7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2B763EE-9394-466E-A3D6-4FC62DD8C22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EF3F598C-E2DF-4ED1-921D-BE4758996E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B3E9DD49-A4C9-4000-B9EA-17B1FCB7CE9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3294357D-C529-43F0-810D-6F0102D34E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E9AAE22-CC27-41B4-A0DB-205A9A80E0A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C67865B-AA94-4B0A-87E4-8242B252970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6F54F26F-B479-47DA-9455-9E7E0F9F6DE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F361EC2F-5598-4139-A094-E9476AC17E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B6A6EFC-9883-49DF-BDC2-E0ADF26443A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0EA4659-1EC6-401E-BABA-3468B21B411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B912C442-478B-4A6B-B256-AAEEF8B6DF5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1CDF4379-948A-42CD-A42C-52E42C383CF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0A7B4E0-B11D-44D8-8DAE-2328AB36FFA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7F0C1FAF-33EA-4AB3-924E-8D8BD0C37D8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FAD06F83-FF10-4B18-9EDF-96CB2C41821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0B5D96A-FC25-4E2A-9811-F540D8FDF79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51CD874-A117-44E9-9D27-01140350906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D6A73AC9-CC3F-400C-B862-783ABED7A07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80D46885-40EE-464D-A5BF-5539DDA0B6C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57C46703-04BA-4A00-96C3-8ABE47112D9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702D19CB-F191-4134-B1F0-9426BB3D5E5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5F2D82CB-0150-47AF-8AC1-F1E1BFE542A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0050458F-3323-4093-9CC6-7A0B8017DF9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17A7DE3-F18F-444A-91DD-CE7DF986B77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4F4F9A0-BD34-47A2-9FAE-7C5D922C8A1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E2B3C15F-D007-40B3-88F9-DFC468AE8D8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3E3DA494-5FEC-4124-9B90-EBBCA82A847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B13CE67-2BF3-4BFA-9DD1-1CD5E842838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7A5AD83-0D7E-44C7-BC05-47DC48CB78C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21353093-9C4F-448A-AAD0-BB5F9B337F9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7AA4E24-B8A9-4845-9425-094DA846ED5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B90A418-7F55-4A2B-A468-5245A0C2A81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F752B42-785D-4B86-A6E4-CE02E3E98FA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00C99D5-3C5B-428A-8924-451F248B082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AFBF67EA-9815-4348-A239-1142E813294B}"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A568D1B5-B193-4968-ADAC-A029B1A473B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1E4E5771-6FAC-4C6F-8EF2-64E0F205737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31A847E7-F59A-4D5F-A0DF-04313A17C57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A78AAD93-18F5-4FE5-9C5B-B680FA391A0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9EFA69B9-FA3A-49D0-AA46-F6C12E1CBC5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31C2040-4DFC-40D9-A3AA-A2AD7C28905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37334A4F-EBB7-4C6F-A8A5-4C51C8F583F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AB153C0B-187D-4EA3-8647-9C648EF15D8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C500AEFD-2F52-4E00-8DFB-1E35575EABD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D8F05D07-AD9A-46BA-8193-3401FAD94D8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B53F790-0954-428E-9F98-7BDD2F68477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1F514B9-CA8F-433B-9E16-0CF64D3F002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903D5C27-002E-470B-8E4D-D5EFDC1339D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2103F80F-0AE7-4A60-81EA-79309C71269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1AAA902-CD38-4841-9F26-7B837E8B942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D8EE8AF2-3D1E-4D50-94BF-F47620565ED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00B83EB-E07C-4CD9-929E-0EAC50E235B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86D878C0-E1A0-45BA-914E-11F846327A9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45FD1E9-F308-45A4-B549-A6D42A11D19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1247D554-D091-433B-A976-BAC579936BD1}"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93C2B35-F0A8-4A42-BEEF-9E114B58F71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D77E0CF5-79B5-47D3-84C7-F55478EE5A4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C60C2BA-B641-4899-8176-A735049B9E3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D1F39F46-E4FB-4465-921D-96B35A40065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F0F3969-A57F-442C-985A-958AE92A00E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F88FB9D6-C868-4610-8D36-DAA729C4C56E}"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98E825B6-3A52-4D67-9EE0-882EFC81D31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314BE464-AF0C-4525-B254-0BBF0CFAA53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203E7B58-5836-486E-990E-A12CC83A5CC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2C77C5B-9632-4F96-933C-61E84CAC20BA}"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333B55CF-B1E7-47BA-8C3F-E73BDCA2653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8E574DD-56D0-44EA-A2E3-76C78B03218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0CA2F7FD-7544-4DFA-9815-50B77BB0BAE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5D62969-A9C2-454E-AE52-3F54604FC0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1218E96E-99D7-4E26-AEC6-A2460097788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91A16BF6-B936-4EEC-8039-2D6136228C1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D6DEAE7E-3DD6-4287-9518-35DAB696DEF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7142030-1AF6-4A54-84B4-CA992455E22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B9EA659F-8A6A-4CFA-842C-DDF5C0D36EC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266BD39-9FAF-4798-888C-F6987FC998B4}"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8517DB59-A4C4-4D05-8DF3-AA0A8F9BFEC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8C863CFC-333F-4001-A6AC-CA387A5070B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1414863-67D0-44B8-867E-9E4E3B80B7E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FC45A1DC-4EA0-4D0D-9979-38A16992114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47A47369-4A72-4E29-BF37-9519E96702E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C3D0863-EB49-454A-9010-75E6C8979F4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F9503C08-AD44-4E6B-BE2D-5C4F80C859C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901068B-E0F7-43C9-9F4D-C7AF5DBDEA3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81CED93F-4101-43CC-9FF1-18E900E03A9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49C685E1-1616-4221-AC70-6D6FB1F42A10}"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4F475BEE-8941-4BA4-A015-03E6B0C9346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7D91C288-E241-4860-A7A6-1DD6AAEAC84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8F8BACEC-DA75-470C-980C-322F2C885FC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73237B4-9037-464D-9323-34FD9F66A9B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3B294D4-054C-4E4A-BE31-F5906D68D92B}"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D65AC57-B1BB-4A1F-A408-C322FC6134C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27271631-24EE-43B1-8190-D30FBFF8C484}"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9C448862-13CA-4984-9B07-5876F256FF4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AD89450B-E0CD-4576-8BA1-125D3BCBF99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EA220231-9977-4BA5-982F-ED44D10D9142}"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1E2F8EC1-4FD7-48C7-A4D1-FCBA1FE7C08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54B77398-302A-494C-91A7-68C22C6A7FD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20BFCFE-343B-41FA-9C2A-CBF73405635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47E8A854-41AA-4A54-88CB-3A638A77309A}"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0FD19D8B-9906-42BF-AA5E-A174BB93D64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8C460F3C-07FA-4B2B-A135-F6B5AC6A57F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A606F98F-E90E-4ACC-A02A-FB7BC855D58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7A3BCCAA-F583-404B-870A-737F164DA0F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9518E902-4935-4FD1-ADAA-3F602344B08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8E8B7A3C-0116-4559-A068-5A49D423138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922B374-86A2-411D-9488-ABCA8185B7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0A1DD7FD-7A6B-4545-963E-D3CB722DC9B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B2920825-90D6-4768-99A9-527E4DD661F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CF569A8-8AF7-48F9-A8AD-4E52B57333E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A5CED05-F8B7-4A22-832C-45935D98F57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17367055-C425-4B04-A1AF-634B04EB368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82A4BDFA-7785-4CED-A687-20A9B5B9302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D5A4BFE3-FD10-4250-9ABC-167C08D81CE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049A633A-3F73-4DB1-BDAE-020C011E43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3DAAE7B7-8C27-4F87-A115-593A9A713B4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FEDC18FA-D7FC-478B-8411-FD6FB789C5C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BABA7F9C-1563-4403-8311-7A5B4816DEC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45796A16-B55B-43AE-BB9C-E76A03E19AE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64DEE90E-8E66-439B-9105-5FBE78716D6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E714B261-93C4-4E21-8693-AA94BB5570E8}"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000FE278-6E5E-4271-904C-810F5324017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C7C0C69E-1EE2-4A52-950B-35FC782D1CD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6FC45E82-4EF5-4512-B728-AAC400A6823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F682E63E-6C15-4617-AF23-BE2B3C6AE356}"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BAAA19B-7363-40C6-A8D0-16A39D9BA22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B1DDC109-904F-4567-BB9C-7A64DE29E16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970E848E-73E1-4745-B347-0779F73E845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5360E0EB-8640-4A86-B7AF-E55B0D73DB3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92C42607-7025-4B56-96C4-20DF8FA7B64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C297288E-079C-4BD1-B849-9FE6BB118F4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77386189843167"/>
          <c:y val="2.1518383347152597E-2"/>
          <c:w val="0.83615888760500756"/>
          <c:h val="0.91747348995938804"/>
        </c:manualLayout>
      </c:layout>
      <c:bubbleChart>
        <c:varyColors val="0"/>
        <c:ser>
          <c:idx val="0"/>
          <c:order val="0"/>
          <c:tx>
            <c:strRef>
              <c:f>Sheet1!$B$1</c:f>
              <c:strCache>
                <c:ptCount val="1"/>
                <c:pt idx="0">
                  <c:v>Value RoS</c:v>
                </c:pt>
              </c:strCache>
            </c:strRef>
          </c:tx>
          <c:spPr>
            <a:solidFill>
              <a:schemeClr val="accent2">
                <a:lumMod val="60000"/>
                <a:lumOff val="40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0-FF3F-4C73-9960-6C006477A669}"/>
              </c:ext>
            </c:extLst>
          </c:dPt>
          <c:dPt>
            <c:idx val="1"/>
            <c:invertIfNegative val="0"/>
            <c:bubble3D val="0"/>
            <c:extLst>
              <c:ext xmlns:c16="http://schemas.microsoft.com/office/drawing/2014/chart" uri="{C3380CC4-5D6E-409C-BE32-E72D297353CC}">
                <c16:uniqueId val="{00000001-FF3F-4C73-9960-6C006477A669}"/>
              </c:ext>
            </c:extLst>
          </c:dPt>
          <c:dPt>
            <c:idx val="2"/>
            <c:invertIfNegative val="0"/>
            <c:bubble3D val="0"/>
            <c:extLst>
              <c:ext xmlns:c16="http://schemas.microsoft.com/office/drawing/2014/chart" uri="{C3380CC4-5D6E-409C-BE32-E72D297353CC}">
                <c16:uniqueId val="{00000002-FF3F-4C73-9960-6C006477A669}"/>
              </c:ext>
            </c:extLst>
          </c:dPt>
          <c:dPt>
            <c:idx val="3"/>
            <c:invertIfNegative val="0"/>
            <c:bubble3D val="0"/>
            <c:extLst>
              <c:ext xmlns:c16="http://schemas.microsoft.com/office/drawing/2014/chart" uri="{C3380CC4-5D6E-409C-BE32-E72D297353CC}">
                <c16:uniqueId val="{00000003-FF3F-4C73-9960-6C006477A669}"/>
              </c:ext>
            </c:extLst>
          </c:dPt>
          <c:dPt>
            <c:idx val="4"/>
            <c:invertIfNegative val="0"/>
            <c:bubble3D val="0"/>
            <c:extLst>
              <c:ext xmlns:c16="http://schemas.microsoft.com/office/drawing/2014/chart" uri="{C3380CC4-5D6E-409C-BE32-E72D297353CC}">
                <c16:uniqueId val="{00000004-FF3F-4C73-9960-6C006477A669}"/>
              </c:ext>
            </c:extLst>
          </c:dPt>
          <c:dPt>
            <c:idx val="5"/>
            <c:invertIfNegative val="0"/>
            <c:bubble3D val="0"/>
            <c:extLst>
              <c:ext xmlns:c16="http://schemas.microsoft.com/office/drawing/2014/chart" uri="{C3380CC4-5D6E-409C-BE32-E72D297353CC}">
                <c16:uniqueId val="{00000005-FF3F-4C73-9960-6C006477A669}"/>
              </c:ext>
            </c:extLst>
          </c:dPt>
          <c:dPt>
            <c:idx val="6"/>
            <c:invertIfNegative val="0"/>
            <c:bubble3D val="0"/>
            <c:extLst>
              <c:ext xmlns:c16="http://schemas.microsoft.com/office/drawing/2014/chart" uri="{C3380CC4-5D6E-409C-BE32-E72D297353CC}">
                <c16:uniqueId val="{00000006-FF3F-4C73-9960-6C006477A669}"/>
              </c:ext>
            </c:extLst>
          </c:dPt>
          <c:dPt>
            <c:idx val="7"/>
            <c:invertIfNegative val="0"/>
            <c:bubble3D val="0"/>
            <c:extLst>
              <c:ext xmlns:c16="http://schemas.microsoft.com/office/drawing/2014/chart" uri="{C3380CC4-5D6E-409C-BE32-E72D297353CC}">
                <c16:uniqueId val="{00000007-FF3F-4C73-9960-6C006477A669}"/>
              </c:ext>
            </c:extLst>
          </c:dPt>
          <c:dPt>
            <c:idx val="9"/>
            <c:invertIfNegative val="0"/>
            <c:bubble3D val="0"/>
            <c:extLst>
              <c:ext xmlns:c16="http://schemas.microsoft.com/office/drawing/2014/chart" uri="{C3380CC4-5D6E-409C-BE32-E72D297353CC}">
                <c16:uniqueId val="{00000008-FF3F-4C73-9960-6C006477A669}"/>
              </c:ext>
            </c:extLst>
          </c:dPt>
          <c:dPt>
            <c:idx val="10"/>
            <c:invertIfNegative val="0"/>
            <c:bubble3D val="0"/>
            <c:extLst>
              <c:ext xmlns:c16="http://schemas.microsoft.com/office/drawing/2014/chart" uri="{C3380CC4-5D6E-409C-BE32-E72D297353CC}">
                <c16:uniqueId val="{00000009-FF3F-4C73-9960-6C006477A669}"/>
              </c:ext>
            </c:extLst>
          </c:dPt>
          <c:dLbls>
            <c:dLbl>
              <c:idx val="0"/>
              <c:tx>
                <c:rich>
                  <a:bodyPr/>
                  <a:lstStyle/>
                  <a:p>
                    <a:pPr>
                      <a:defRPr/>
                    </a:pPr>
                    <a:fld id="{3CB9EB25-74DB-4624-A141-7A40D758EB87}"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51733373540548"/>
                      <c:h val="0.10737466194920803"/>
                    </c:manualLayout>
                  </c15:layout>
                  <c15:dlblFieldTable/>
                  <c15:showDataLabelsRange val="1"/>
                </c:ext>
                <c:ext xmlns:c16="http://schemas.microsoft.com/office/drawing/2014/chart" uri="{C3380CC4-5D6E-409C-BE32-E72D297353CC}">
                  <c16:uniqueId val="{00000000-FF3F-4C73-9960-6C006477A669}"/>
                </c:ext>
              </c:extLst>
            </c:dLbl>
            <c:dLbl>
              <c:idx val="1"/>
              <c:tx>
                <c:rich>
                  <a:bodyPr/>
                  <a:lstStyle/>
                  <a:p>
                    <a:pPr>
                      <a:defRPr/>
                    </a:pPr>
                    <a:fld id="{0CEA7E23-2F81-4195-A357-4AD78DC8044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26862395250195"/>
                      <c:h val="0.1192937138042138"/>
                    </c:manualLayout>
                  </c15:layout>
                  <c15:dlblFieldTable/>
                  <c15:showDataLabelsRange val="1"/>
                </c:ext>
                <c:ext xmlns:c16="http://schemas.microsoft.com/office/drawing/2014/chart" uri="{C3380CC4-5D6E-409C-BE32-E72D297353CC}">
                  <c16:uniqueId val="{00000001-FF3F-4C73-9960-6C006477A669}"/>
                </c:ext>
              </c:extLst>
            </c:dLbl>
            <c:dLbl>
              <c:idx val="2"/>
              <c:tx>
                <c:rich>
                  <a:bodyPr/>
                  <a:lstStyle/>
                  <a:p>
                    <a:pPr>
                      <a:defRPr/>
                    </a:pPr>
                    <a:fld id="{5D5EA20E-5D0A-47C8-A50E-FE6F5582B04C}"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7207470440513087"/>
                      <c:h val="8.7611958217297919E-2"/>
                    </c:manualLayout>
                  </c15:layout>
                  <c15:dlblFieldTable/>
                  <c15:showDataLabelsRange val="1"/>
                </c:ext>
                <c:ext xmlns:c16="http://schemas.microsoft.com/office/drawing/2014/chart" uri="{C3380CC4-5D6E-409C-BE32-E72D297353CC}">
                  <c16:uniqueId val="{00000002-FF3F-4C73-9960-6C006477A669}"/>
                </c:ext>
              </c:extLst>
            </c:dLbl>
            <c:dLbl>
              <c:idx val="3"/>
              <c:tx>
                <c:rich>
                  <a:bodyPr/>
                  <a:lstStyle/>
                  <a:p>
                    <a:pPr>
                      <a:defRPr/>
                    </a:pPr>
                    <a:fld id="{4A1575BF-B988-4F26-94CD-2245419A37FD}"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557158785550534"/>
                      <c:h val="6.4393026032221704E-2"/>
                    </c:manualLayout>
                  </c15:layout>
                  <c15:dlblFieldTable/>
                  <c15:showDataLabelsRange val="1"/>
                </c:ext>
                <c:ext xmlns:c16="http://schemas.microsoft.com/office/drawing/2014/chart" uri="{C3380CC4-5D6E-409C-BE32-E72D297353CC}">
                  <c16:uniqueId val="{00000003-FF3F-4C73-9960-6C006477A669}"/>
                </c:ext>
              </c:extLst>
            </c:dLbl>
            <c:dLbl>
              <c:idx val="4"/>
              <c:tx>
                <c:rich>
                  <a:bodyPr/>
                  <a:lstStyle/>
                  <a:p>
                    <a:fld id="{0C797919-6EA1-49C4-A0EB-3BC8385C98E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8198115511843097"/>
                      <c:h val="7.9872314155605834E-2"/>
                    </c:manualLayout>
                  </c15:layout>
                  <c15:dlblFieldTable/>
                  <c15:showDataLabelsRange val="1"/>
                </c:ext>
                <c:ext xmlns:c16="http://schemas.microsoft.com/office/drawing/2014/chart" uri="{C3380CC4-5D6E-409C-BE32-E72D297353CC}">
                  <c16:uniqueId val="{00000004-FF3F-4C73-9960-6C006477A669}"/>
                </c:ext>
              </c:extLst>
            </c:dLbl>
            <c:dLbl>
              <c:idx val="5"/>
              <c:tx>
                <c:rich>
                  <a:bodyPr/>
                  <a:lstStyle/>
                  <a:p>
                    <a:pPr>
                      <a:defRPr/>
                    </a:pPr>
                    <a:fld id="{C1CF8F7D-7921-4C71-8244-6D2B9D0D13CF}"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9053511313732086"/>
                      <c:h val="0.12027406871869481"/>
                    </c:manualLayout>
                  </c15:layout>
                  <c15:dlblFieldTable/>
                  <c15:showDataLabelsRange val="1"/>
                </c:ext>
                <c:ext xmlns:c16="http://schemas.microsoft.com/office/drawing/2014/chart" uri="{C3380CC4-5D6E-409C-BE32-E72D297353CC}">
                  <c16:uniqueId val="{00000005-FF3F-4C73-9960-6C006477A669}"/>
                </c:ext>
              </c:extLst>
            </c:dLbl>
            <c:dLbl>
              <c:idx val="6"/>
              <c:tx>
                <c:rich>
                  <a:bodyPr/>
                  <a:lstStyle/>
                  <a:p>
                    <a:pPr>
                      <a:defRPr/>
                    </a:pPr>
                    <a:fld id="{455F68D9-6BB0-435F-B0B7-1CD3AEA2BF4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6905968261343199"/>
                      <c:h val="7.1256322994645002E-2"/>
                    </c:manualLayout>
                  </c15:layout>
                  <c15:dlblFieldTable/>
                  <c15:showDataLabelsRange val="1"/>
                </c:ext>
                <c:ext xmlns:c16="http://schemas.microsoft.com/office/drawing/2014/chart" uri="{C3380CC4-5D6E-409C-BE32-E72D297353CC}">
                  <c16:uniqueId val="{00000006-FF3F-4C73-9960-6C006477A669}"/>
                </c:ext>
              </c:extLst>
            </c:dLbl>
            <c:dLbl>
              <c:idx val="7"/>
              <c:tx>
                <c:rich>
                  <a:bodyPr/>
                  <a:lstStyle/>
                  <a:p>
                    <a:fld id="{236C8D1B-1574-4FA3-B9CC-8B23D65AD5E4}"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F3F-4C73-9960-6C006477A669}"/>
                </c:ext>
              </c:extLst>
            </c:dLbl>
            <c:dLbl>
              <c:idx val="8"/>
              <c:tx>
                <c:rich>
                  <a:bodyPr/>
                  <a:lstStyle/>
                  <a:p>
                    <a:pPr>
                      <a:defRPr/>
                    </a:pPr>
                    <a:fld id="{E4F435B8-B24D-4715-B124-6C00952D0A82}"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8395337440262599"/>
                      <c:h val="6.1813144678324342E-2"/>
                    </c:manualLayout>
                  </c15:layout>
                  <c15:dlblFieldTable/>
                  <c15:showDataLabelsRange val="1"/>
                </c:ext>
                <c:ext xmlns:c16="http://schemas.microsoft.com/office/drawing/2014/chart" uri="{C3380CC4-5D6E-409C-BE32-E72D297353CC}">
                  <c16:uniqueId val="{0000000A-FF3F-4C73-9960-6C006477A669}"/>
                </c:ext>
              </c:extLst>
            </c:dLbl>
            <c:dLbl>
              <c:idx val="9"/>
              <c:tx>
                <c:rich>
                  <a:bodyPr/>
                  <a:lstStyle/>
                  <a:p>
                    <a:pPr>
                      <a:defRPr/>
                    </a:pPr>
                    <a:fld id="{C18AEA15-7923-4DF1-BFDE-7633DFFD4D69}"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20543884518970126"/>
                      <c:h val="6.8676441640747654E-2"/>
                    </c:manualLayout>
                  </c15:layout>
                  <c15:dlblFieldTable/>
                  <c15:showDataLabelsRange val="1"/>
                </c:ext>
                <c:ext xmlns:c16="http://schemas.microsoft.com/office/drawing/2014/chart" uri="{C3380CC4-5D6E-409C-BE32-E72D297353CC}">
                  <c16:uniqueId val="{00000008-FF3F-4C73-9960-6C006477A669}"/>
                </c:ext>
              </c:extLst>
            </c:dLbl>
            <c:dLbl>
              <c:idx val="10"/>
              <c:tx>
                <c:rich>
                  <a:bodyPr/>
                  <a:lstStyle/>
                  <a:p>
                    <a:fld id="{D2849171-4207-4A54-B693-468AB7B33615}" type="CELLRANGE">
                      <a:rPr lang="en-US">
                        <a:solidFill>
                          <a:schemeClr val="tx1"/>
                        </a:solidFill>
                      </a:rPr>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layout>
                    <c:manualLayout>
                      <c:w val="0.16609867051335692"/>
                      <c:h val="7.9872314155605834E-2"/>
                    </c:manualLayout>
                  </c15:layout>
                  <c15:dlblFieldTable/>
                  <c15:showDataLabelsRange val="1"/>
                </c:ext>
                <c:ext xmlns:c16="http://schemas.microsoft.com/office/drawing/2014/chart" uri="{C3380CC4-5D6E-409C-BE32-E72D297353CC}">
                  <c16:uniqueId val="{00000009-FF3F-4C73-9960-6C006477A669}"/>
                </c:ext>
              </c:extLst>
            </c:dLbl>
            <c:dLbl>
              <c:idx val="11"/>
              <c:tx>
                <c:rich>
                  <a:bodyPr/>
                  <a:lstStyle/>
                  <a:p>
                    <a:pPr>
                      <a:defRPr/>
                    </a:pPr>
                    <a:fld id="{AF5C2F56-BA66-4F4A-8CE9-D6D8C9D1DF80}"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3117344191127833"/>
                      <c:h val="9.9635017887515942E-2"/>
                    </c:manualLayout>
                  </c15:layout>
                  <c15:dlblFieldTable/>
                  <c15:showDataLabelsRange val="1"/>
                </c:ext>
                <c:ext xmlns:c16="http://schemas.microsoft.com/office/drawing/2014/chart" uri="{C3380CC4-5D6E-409C-BE32-E72D297353CC}">
                  <c16:uniqueId val="{0000000B-FF3F-4C73-9960-6C006477A669}"/>
                </c:ext>
              </c:extLst>
            </c:dLbl>
            <c:dLbl>
              <c:idx val="12"/>
              <c:tx>
                <c:rich>
                  <a:bodyPr/>
                  <a:lstStyle/>
                  <a:p>
                    <a:fld id="{E85A0F66-9889-4CAB-94C6-FB64AF6161C6}"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FF3F-4C73-9960-6C006477A669}"/>
                </c:ext>
              </c:extLst>
            </c:dLbl>
            <c:dLbl>
              <c:idx val="13"/>
              <c:tx>
                <c:rich>
                  <a:bodyPr/>
                  <a:lstStyle/>
                  <a:p>
                    <a:fld id="{0F4E7557-90C1-4496-A985-BAA934CED2A5}"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FF3F-4C73-9960-6C006477A669}"/>
                </c:ext>
              </c:extLst>
            </c:dLbl>
            <c:dLbl>
              <c:idx val="14"/>
              <c:tx>
                <c:rich>
                  <a:bodyPr/>
                  <a:lstStyle/>
                  <a:p>
                    <a:fld id="{1A920FCE-4AEF-4DB2-BD77-6FABF447241D}" type="CELLRANGE">
                      <a:rPr lang="en-US"/>
                      <a:pPr/>
                      <a:t>[CELLRANGE]</a:t>
                    </a:fld>
                    <a:endParaRPr lang="en-GB"/>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FF3F-4C73-9960-6C006477A669}"/>
                </c:ext>
              </c:extLst>
            </c:dLbl>
            <c:dLbl>
              <c:idx val="15"/>
              <c:tx>
                <c:rich>
                  <a:bodyPr/>
                  <a:lstStyle/>
                  <a:p>
                    <a:pPr>
                      <a:defRPr/>
                    </a:pPr>
                    <a:fld id="{4334CA7D-D680-4F9B-B20F-03F3B36519E1}"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125082233887424"/>
                      <c:h val="9.705513653361858E-2"/>
                    </c:manualLayout>
                  </c15:layout>
                  <c15:dlblFieldTable/>
                  <c15:showDataLabelsRange val="1"/>
                </c:ext>
                <c:ext xmlns:c16="http://schemas.microsoft.com/office/drawing/2014/chart" uri="{C3380CC4-5D6E-409C-BE32-E72D297353CC}">
                  <c16:uniqueId val="{0000000F-FF3F-4C73-9960-6C006477A669}"/>
                </c:ext>
              </c:extLst>
            </c:dLbl>
            <c:dLbl>
              <c:idx val="16"/>
              <c:tx>
                <c:rich>
                  <a:bodyPr/>
                  <a:lstStyle/>
                  <a:p>
                    <a:pPr>
                      <a:defRPr/>
                    </a:pPr>
                    <a:fld id="{F47B003E-0D49-44BB-90BE-7F89BED0D573}"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0.10683653204055261"/>
                      <c:h val="0.10995454330310539"/>
                    </c:manualLayout>
                  </c15:layout>
                  <c15:dlblFieldTable/>
                  <c15:showDataLabelsRange val="1"/>
                </c:ext>
                <c:ext xmlns:c16="http://schemas.microsoft.com/office/drawing/2014/chart" uri="{C3380CC4-5D6E-409C-BE32-E72D297353CC}">
                  <c16:uniqueId val="{00000010-FF3F-4C73-9960-6C006477A669}"/>
                </c:ext>
              </c:extLst>
            </c:dLbl>
            <c:dLbl>
              <c:idx val="17"/>
              <c:tx>
                <c:rich>
                  <a:bodyPr/>
                  <a:lstStyle/>
                  <a:p>
                    <a:pPr>
                      <a:defRPr/>
                    </a:pPr>
                    <a:fld id="{290D84D7-50ED-4CF7-B649-6E3BD4805C5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8.983214818011119E-2"/>
                      <c:h val="0.12543383142648953"/>
                    </c:manualLayout>
                  </c15:layout>
                  <c15:dlblFieldTable/>
                  <c15:showDataLabelsRange val="1"/>
                </c:ext>
                <c:ext xmlns:c16="http://schemas.microsoft.com/office/drawing/2014/chart" uri="{C3380CC4-5D6E-409C-BE32-E72D297353CC}">
                  <c16:uniqueId val="{00000011-FF3F-4C73-9960-6C006477A669}"/>
                </c:ext>
              </c:extLst>
            </c:dLbl>
            <c:dLbl>
              <c:idx val="18"/>
              <c:tx>
                <c:rich>
                  <a:bodyPr/>
                  <a:lstStyle/>
                  <a:p>
                    <a:pPr>
                      <a:defRPr/>
                    </a:pPr>
                    <a:fld id="{B3F43FD5-1FE7-4BDC-89A4-6D6CAF2F628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7.9054088614900792E-2"/>
                      <c:h val="0.10995454330310539"/>
                    </c:manualLayout>
                  </c15:layout>
                  <c15:dlblFieldTable/>
                  <c15:showDataLabelsRange val="1"/>
                </c:ext>
                <c:ext xmlns:c16="http://schemas.microsoft.com/office/drawing/2014/chart" uri="{C3380CC4-5D6E-409C-BE32-E72D297353CC}">
                  <c16:uniqueId val="{00000012-FF3F-4C73-9960-6C006477A669}"/>
                </c:ext>
              </c:extLst>
            </c:dLbl>
            <c:dLbl>
              <c:idx val="19"/>
              <c:tx>
                <c:rich>
                  <a:bodyPr/>
                  <a:lstStyle/>
                  <a:p>
                    <a:pPr>
                      <a:defRPr/>
                    </a:pPr>
                    <a:fld id="{796999C4-53F2-4E5C-999C-E3357A15D025}" type="CELLRANGE">
                      <a:rPr lang="en-US"/>
                      <a:pPr>
                        <a:defRPr/>
                      </a:pPr>
                      <a:t>[CELLRANGE]</a:t>
                    </a:fld>
                    <a:endParaRPr lang="en-GB"/>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9.9508800198511757E-2"/>
                      <c:h val="9.9635017887515942E-2"/>
                    </c:manualLayout>
                  </c15:layout>
                  <c15:dlblFieldTable/>
                  <c15:showDataLabelsRange val="1"/>
                </c:ext>
                <c:ext xmlns:c16="http://schemas.microsoft.com/office/drawing/2014/chart" uri="{C3380CC4-5D6E-409C-BE32-E72D297353CC}">
                  <c16:uniqueId val="{00000013-FF3F-4C73-9960-6C006477A669}"/>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Sheet1!$A$2:$A$13</c:f>
              <c:numCache>
                <c:formatCode>0.0%</c:formatCode>
                <c:ptCount val="12"/>
                <c:pt idx="0">
                  <c:v>0.96640114543670197</c:v>
                </c:pt>
                <c:pt idx="1">
                  <c:v>0.31760379459836346</c:v>
                </c:pt>
                <c:pt idx="2">
                  <c:v>0.97270363436954754</c:v>
                </c:pt>
                <c:pt idx="3">
                  <c:v>0.81012779287138692</c:v>
                </c:pt>
                <c:pt idx="4">
                  <c:v>0.2420021307294101</c:v>
                </c:pt>
                <c:pt idx="5">
                  <c:v>0.76993063254332916</c:v>
                </c:pt>
                <c:pt idx="6">
                  <c:v>0.79031018568390732</c:v>
                </c:pt>
                <c:pt idx="7">
                  <c:v>0.66343657305424619</c:v>
                </c:pt>
                <c:pt idx="8">
                  <c:v>0.65719833680962292</c:v>
                </c:pt>
                <c:pt idx="9">
                  <c:v>0.68021394660792456</c:v>
                </c:pt>
                <c:pt idx="10">
                  <c:v>0.60950693801799749</c:v>
                </c:pt>
                <c:pt idx="11">
                  <c:v>0.64559371129998133</c:v>
                </c:pt>
              </c:numCache>
            </c:numRef>
          </c:xVal>
          <c:yVal>
            <c:numRef>
              <c:f>Sheet1!$B$2:$B$13</c:f>
              <c:numCache>
                <c:formatCode>_(* #,##0.00_);_(* \(#,##0.00\);_(* "-"??_);_(@_)</c:formatCode>
                <c:ptCount val="12"/>
                <c:pt idx="0">
                  <c:v>43765.780079748765</c:v>
                </c:pt>
                <c:pt idx="1">
                  <c:v>31260.016942036742</c:v>
                </c:pt>
                <c:pt idx="2">
                  <c:v>27269.354264510413</c:v>
                </c:pt>
                <c:pt idx="3">
                  <c:v>17950.871613052677</c:v>
                </c:pt>
                <c:pt idx="4">
                  <c:v>16695.307548831384</c:v>
                </c:pt>
                <c:pt idx="5">
                  <c:v>15916.498814340073</c:v>
                </c:pt>
                <c:pt idx="6">
                  <c:v>9178.2949674663469</c:v>
                </c:pt>
                <c:pt idx="7">
                  <c:v>6673.8859143931568</c:v>
                </c:pt>
                <c:pt idx="8">
                  <c:v>6667.0893010328191</c:v>
                </c:pt>
                <c:pt idx="9">
                  <c:v>6307.7213006235279</c:v>
                </c:pt>
                <c:pt idx="10">
                  <c:v>5716.7519886330037</c:v>
                </c:pt>
                <c:pt idx="11">
                  <c:v>4097.4686613247331</c:v>
                </c:pt>
              </c:numCache>
            </c:numRef>
          </c:yVal>
          <c:bubbleSize>
            <c:numRef>
              <c:f>Sheet1!$C$2:$C$13</c:f>
              <c:numCache>
                <c:formatCode>#,##0</c:formatCode>
                <c:ptCount val="12"/>
                <c:pt idx="0">
                  <c:v>422953</c:v>
                </c:pt>
                <c:pt idx="1">
                  <c:v>99283</c:v>
                </c:pt>
                <c:pt idx="2">
                  <c:v>265250</c:v>
                </c:pt>
                <c:pt idx="3">
                  <c:v>145425</c:v>
                </c:pt>
                <c:pt idx="4">
                  <c:v>40403</c:v>
                </c:pt>
                <c:pt idx="5">
                  <c:v>122546</c:v>
                </c:pt>
                <c:pt idx="6">
                  <c:v>72537</c:v>
                </c:pt>
                <c:pt idx="7">
                  <c:v>44277</c:v>
                </c:pt>
                <c:pt idx="8">
                  <c:v>43816</c:v>
                </c:pt>
                <c:pt idx="9">
                  <c:v>42906</c:v>
                </c:pt>
                <c:pt idx="10">
                  <c:v>34844</c:v>
                </c:pt>
                <c:pt idx="11">
                  <c:v>26453</c:v>
                </c:pt>
              </c:numCache>
            </c:numRef>
          </c:bubbleSize>
          <c:bubble3D val="0"/>
          <c:extLst>
            <c:ext xmlns:c15="http://schemas.microsoft.com/office/drawing/2012/chart" uri="{02D57815-91ED-43cb-92C2-25804820EDAC}">
              <c15:datalabelsRange>
                <c15:f>Sheet1!$E$2:$E$21</c15:f>
                <c15:dlblRangeCache>
                  <c:ptCount val="20"/>
                  <c:pt idx="0">
                    <c:v>MBY Original 12p</c:v>
                  </c:pt>
                  <c:pt idx="1">
                    <c:v>MBY Original 18p</c:v>
                  </c:pt>
                  <c:pt idx="2">
                    <c:v>MBY Original 6p</c:v>
                  </c:pt>
                  <c:pt idx="3">
                    <c:v>MBY Variety 12p</c:v>
                  </c:pt>
                  <c:pt idx="4">
                    <c:v>MBY Variety 18p</c:v>
                  </c:pt>
                  <c:pt idx="5">
                    <c:v>MBY Light 12p</c:v>
                  </c:pt>
                  <c:pt idx="6">
                    <c:v>MBY Light 6p</c:v>
                  </c:pt>
                  <c:pt idx="7">
                    <c:v>MBY Gouda 6p</c:v>
                  </c:pt>
                  <c:pt idx="8">
                    <c:v>MBY Swiss 6p</c:v>
                  </c:pt>
                  <c:pt idx="9">
                    <c:v>MBY Cheddar 6p</c:v>
                  </c:pt>
                  <c:pt idx="10">
                    <c:v>MBY Mini Roll</c:v>
                  </c:pt>
                  <c:pt idx="11">
                    <c:v>MBY 2Go</c:v>
                  </c:pt>
                </c15:dlblRangeCache>
              </c15:datalabelsRange>
            </c:ext>
            <c:ext xmlns:c16="http://schemas.microsoft.com/office/drawing/2014/chart" uri="{C3380CC4-5D6E-409C-BE32-E72D297353CC}">
              <c16:uniqueId val="{00000014-FF3F-4C73-9960-6C006477A669}"/>
            </c:ext>
          </c:extLst>
        </c:ser>
        <c:dLbls>
          <c:dLblPos val="ctr"/>
          <c:showLegendKey val="0"/>
          <c:showVal val="1"/>
          <c:showCatName val="0"/>
          <c:showSerName val="0"/>
          <c:showPercent val="0"/>
          <c:showBubbleSize val="0"/>
        </c:dLbls>
        <c:bubbleScale val="100"/>
        <c:showNegBubbles val="0"/>
        <c:axId val="1004145631"/>
        <c:axId val="1011451359"/>
      </c:bubbleChart>
      <c:valAx>
        <c:axId val="1004145631"/>
        <c:scaling>
          <c:orientation val="minMax"/>
        </c:scaling>
        <c:delete val="0"/>
        <c:axPos val="b"/>
        <c:title>
          <c:tx>
            <c:rich>
              <a:bodyPr rot="0" vert="horz"/>
              <a:lstStyle/>
              <a:p>
                <a:pPr algn="ctr" rtl="0">
                  <a:defRPr sz="800" b="0">
                    <a:solidFill>
                      <a:schemeClr val="tx2"/>
                    </a:solidFill>
                    <a:latin typeface="Nexa Bold" panose="00000800000000000000" pitchFamily="2" charset="0"/>
                  </a:defRPr>
                </a:pPr>
                <a:r>
                  <a:rPr lang="en-GB" sz="800" b="0">
                    <a:solidFill>
                      <a:schemeClr val="tx2"/>
                    </a:solidFill>
                    <a:latin typeface="Nexa Bold" panose="00000800000000000000" pitchFamily="2" charset="0"/>
                  </a:rPr>
                  <a:t>Weighted distribution</a:t>
                </a:r>
              </a:p>
            </c:rich>
          </c:tx>
          <c:layout>
            <c:manualLayout>
              <c:xMode val="edge"/>
              <c:yMode val="edge"/>
              <c:x val="0.85659597965403356"/>
              <c:y val="0.94631969882197287"/>
            </c:manualLayout>
          </c:layout>
          <c:overlay val="0"/>
          <c:spPr>
            <a:noFill/>
            <a:ln>
              <a:noFill/>
            </a:ln>
            <a:effectLst/>
          </c:spPr>
        </c:title>
        <c:numFmt formatCode="0.0%"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11451359"/>
        <c:crosses val="autoZero"/>
        <c:crossBetween val="midCat"/>
      </c:valAx>
      <c:valAx>
        <c:axId val="1011451359"/>
        <c:scaling>
          <c:orientation val="minMax"/>
        </c:scaling>
        <c:delete val="0"/>
        <c:axPos val="l"/>
        <c:numFmt formatCode="General" sourceLinked="0"/>
        <c:majorTickMark val="none"/>
        <c:minorTickMark val="none"/>
        <c:tickLblPos val="nextTo"/>
        <c:spPr>
          <a:noFill/>
          <a:ln w="9525" cap="flat" cmpd="sng" algn="ctr">
            <a:solidFill>
              <a:schemeClr val="bg2"/>
            </a:solidFill>
            <a:round/>
          </a:ln>
          <a:effectLst/>
        </c:spPr>
        <c:txPr>
          <a:bodyPr rot="-60000000" vert="horz"/>
          <a:lstStyle/>
          <a:p>
            <a:pPr>
              <a:defRPr/>
            </a:pPr>
            <a:endParaRPr lang="en-CH"/>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7082217862757604E-2"/>
          <c:y val="4.1660304546965121E-2"/>
          <c:w val="0.90748834189922756"/>
          <c:h val="0.75888837206815618"/>
        </c:manualLayout>
      </c:layout>
      <c:barChart>
        <c:barDir val="col"/>
        <c:grouping val="clustered"/>
        <c:varyColors val="0"/>
        <c:ser>
          <c:idx val="0"/>
          <c:order val="0"/>
          <c:tx>
            <c:strRef>
              <c:f>Sheet1!$B$1</c:f>
              <c:strCache>
                <c:ptCount val="1"/>
                <c:pt idx="0">
                  <c:v>Value Share</c:v>
                </c:pt>
              </c:strCache>
            </c:strRef>
          </c:tx>
          <c:spPr>
            <a:solidFill>
              <a:srgbClr val="AEABAB"/>
            </a:solidFill>
            <a:ln>
              <a:solidFill>
                <a:schemeClr val="bg1"/>
              </a:solidFill>
            </a:ln>
            <a:effectLst/>
          </c:spPr>
          <c:invertIfNegative val="0"/>
          <c:dPt>
            <c:idx val="0"/>
            <c:invertIfNegative val="0"/>
            <c:bubble3D val="0"/>
            <c:extLst>
              <c:ext xmlns:c16="http://schemas.microsoft.com/office/drawing/2014/chart" uri="{C3380CC4-5D6E-409C-BE32-E72D297353CC}">
                <c16:uniqueId val="{00000001-C966-42D5-8603-A18C459B1D90}"/>
              </c:ext>
            </c:extLst>
          </c:dPt>
          <c:dPt>
            <c:idx val="1"/>
            <c:invertIfNegative val="0"/>
            <c:bubble3D val="0"/>
            <c:extLst>
              <c:ext xmlns:c16="http://schemas.microsoft.com/office/drawing/2014/chart" uri="{C3380CC4-5D6E-409C-BE32-E72D297353CC}">
                <c16:uniqueId val="{00000003-C966-42D5-8603-A18C459B1D90}"/>
              </c:ext>
            </c:extLst>
          </c:dPt>
          <c:dPt>
            <c:idx val="3"/>
            <c:invertIfNegative val="0"/>
            <c:bubble3D val="0"/>
            <c:extLst>
              <c:ext xmlns:c16="http://schemas.microsoft.com/office/drawing/2014/chart" uri="{C3380CC4-5D6E-409C-BE32-E72D297353CC}">
                <c16:uniqueId val="{00000005-C966-42D5-8603-A18C459B1D90}"/>
              </c:ext>
            </c:extLst>
          </c:dPt>
          <c:dPt>
            <c:idx val="6"/>
            <c:invertIfNegative val="0"/>
            <c:bubble3D val="0"/>
            <c:extLst>
              <c:ext xmlns:c16="http://schemas.microsoft.com/office/drawing/2014/chart" uri="{C3380CC4-5D6E-409C-BE32-E72D297353CC}">
                <c16:uniqueId val="{00000007-C966-42D5-8603-A18C459B1D90}"/>
              </c:ext>
            </c:extLst>
          </c:dPt>
          <c:dPt>
            <c:idx val="7"/>
            <c:invertIfNegative val="0"/>
            <c:bubble3D val="0"/>
            <c:extLst>
              <c:ext xmlns:c16="http://schemas.microsoft.com/office/drawing/2014/chart" uri="{C3380CC4-5D6E-409C-BE32-E72D297353CC}">
                <c16:uniqueId val="{00000005-A933-4657-97EC-F7F69F4200BD}"/>
              </c:ext>
            </c:extLst>
          </c:dPt>
          <c:dPt>
            <c:idx val="10"/>
            <c:invertIfNegative val="0"/>
            <c:bubble3D val="0"/>
            <c:extLst>
              <c:ext xmlns:c16="http://schemas.microsoft.com/office/drawing/2014/chart" uri="{C3380CC4-5D6E-409C-BE32-E72D297353CC}">
                <c16:uniqueId val="{0000000B-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Sheet1!$B$2:$B$7</c:f>
              <c:numCache>
                <c:formatCode>General</c:formatCode>
                <c:ptCount val="6"/>
                <c:pt idx="0">
                  <c:v>0.1197304117585517</c:v>
                </c:pt>
                <c:pt idx="1">
                  <c:v>0.1160412797961729</c:v>
                </c:pt>
                <c:pt idx="2">
                  <c:v>7.3605745704943673E-2</c:v>
                </c:pt>
                <c:pt idx="3">
                  <c:v>5.7713539547545309E-2</c:v>
                </c:pt>
                <c:pt idx="4">
                  <c:v>3.3852639338882849E-2</c:v>
                </c:pt>
                <c:pt idx="5">
                  <c:v>0.59905638385390358</c:v>
                </c:pt>
              </c:numCache>
            </c:numRef>
          </c:val>
          <c:extLst>
            <c:ext xmlns:c16="http://schemas.microsoft.com/office/drawing/2014/chart" uri="{C3380CC4-5D6E-409C-BE32-E72D297353CC}">
              <c16:uniqueId val="{0000000C-C966-42D5-8603-A18C459B1D90}"/>
            </c:ext>
          </c:extLst>
        </c:ser>
        <c:ser>
          <c:idx val="1"/>
          <c:order val="1"/>
          <c:tx>
            <c:strRef>
              <c:f>Sheet1!$C$1</c:f>
              <c:strCache>
                <c:ptCount val="1"/>
                <c:pt idx="0">
                  <c:v>SKU Share</c:v>
                </c:pt>
              </c:strCache>
            </c:strRef>
          </c:tx>
          <c:spPr>
            <a:solidFill>
              <a:srgbClr val="E6E5E5">
                <a:lumMod val="50000"/>
              </a:srgb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E-C966-42D5-8603-A18C459B1D90}"/>
              </c:ext>
            </c:extLst>
          </c:dPt>
          <c:dPt>
            <c:idx val="1"/>
            <c:invertIfNegative val="0"/>
            <c:bubble3D val="0"/>
            <c:extLst>
              <c:ext xmlns:c16="http://schemas.microsoft.com/office/drawing/2014/chart" uri="{C3380CC4-5D6E-409C-BE32-E72D297353CC}">
                <c16:uniqueId val="{00000010-C966-42D5-8603-A18C459B1D90}"/>
              </c:ext>
            </c:extLst>
          </c:dPt>
          <c:dPt>
            <c:idx val="3"/>
            <c:invertIfNegative val="0"/>
            <c:bubble3D val="0"/>
            <c:extLst>
              <c:ext xmlns:c16="http://schemas.microsoft.com/office/drawing/2014/chart" uri="{C3380CC4-5D6E-409C-BE32-E72D297353CC}">
                <c16:uniqueId val="{00000012-C966-42D5-8603-A18C459B1D90}"/>
              </c:ext>
            </c:extLst>
          </c:dPt>
          <c:dPt>
            <c:idx val="6"/>
            <c:invertIfNegative val="0"/>
            <c:bubble3D val="0"/>
            <c:extLst>
              <c:ext xmlns:c16="http://schemas.microsoft.com/office/drawing/2014/chart" uri="{C3380CC4-5D6E-409C-BE32-E72D297353CC}">
                <c16:uniqueId val="{00000014-C966-42D5-8603-A18C459B1D90}"/>
              </c:ext>
            </c:extLst>
          </c:dPt>
          <c:dPt>
            <c:idx val="7"/>
            <c:invertIfNegative val="0"/>
            <c:bubble3D val="0"/>
            <c:extLst>
              <c:ext xmlns:c16="http://schemas.microsoft.com/office/drawing/2014/chart" uri="{C3380CC4-5D6E-409C-BE32-E72D297353CC}">
                <c16:uniqueId val="{0000000B-A933-4657-97EC-F7F69F4200BD}"/>
              </c:ext>
            </c:extLst>
          </c:dPt>
          <c:dPt>
            <c:idx val="10"/>
            <c:invertIfNegative val="0"/>
            <c:bubble3D val="0"/>
            <c:extLst>
              <c:ext xmlns:c16="http://schemas.microsoft.com/office/drawing/2014/chart" uri="{C3380CC4-5D6E-409C-BE32-E72D297353CC}">
                <c16:uniqueId val="{00000018-C966-42D5-8603-A18C459B1D90}"/>
              </c:ext>
            </c:extLst>
          </c:dPt>
          <c:dLbls>
            <c:numFmt formatCode="0.0%" sourceLinked="0"/>
            <c:spPr>
              <a:noFill/>
              <a:ln>
                <a:noFill/>
              </a:ln>
              <a:effectLst/>
            </c:spPr>
            <c:txPr>
              <a:bodyPr rot="0" vert="horz"/>
              <a:lstStyle/>
              <a:p>
                <a:pPr>
                  <a:defRPr sz="800"/>
                </a:pPr>
                <a:endParaRPr lang="en-CH"/>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Sheet1!$C$2:$C$7</c:f>
              <c:numCache>
                <c:formatCode>General</c:formatCode>
                <c:ptCount val="6"/>
                <c:pt idx="0">
                  <c:v>1.7678927858568581E-2</c:v>
                </c:pt>
                <c:pt idx="1">
                  <c:v>7.1285999429711996E-3</c:v>
                </c:pt>
                <c:pt idx="2">
                  <c:v>4.2771599657827203E-3</c:v>
                </c:pt>
                <c:pt idx="3">
                  <c:v>1.9104647847162821E-2</c:v>
                </c:pt>
                <c:pt idx="4">
                  <c:v>3.706871970345024E-3</c:v>
                </c:pt>
                <c:pt idx="5">
                  <c:v>0.94810379241516962</c:v>
                </c:pt>
              </c:numCache>
            </c:numRef>
          </c:val>
          <c:extLst>
            <c:ext xmlns:c16="http://schemas.microsoft.com/office/drawing/2014/chart" uri="{C3380CC4-5D6E-409C-BE32-E72D297353CC}">
              <c16:uniqueId val="{00000019-C966-42D5-8603-A18C459B1D90}"/>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Index</c:v>
                </c:pt>
              </c:strCache>
            </c:strRef>
          </c:tx>
          <c:spPr>
            <a:ln w="19050" cap="rnd">
              <a:solidFill>
                <a:srgbClr val="7ECAC4"/>
              </a:solidFill>
              <a:prstDash val="sysDot"/>
              <a:round/>
            </a:ln>
            <a:effectLst/>
          </c:spPr>
          <c:marker>
            <c:symbol val="circle"/>
            <c:size val="26"/>
            <c:spPr>
              <a:solidFill>
                <a:srgbClr val="7ECAC4">
                  <a:lumMod val="20000"/>
                  <a:lumOff val="80000"/>
                </a:srgbClr>
              </a:solidFill>
              <a:ln w="25400">
                <a:solidFill>
                  <a:srgbClr val="7ECAC4">
                    <a:lumMod val="20000"/>
                    <a:lumOff val="80000"/>
                  </a:srgbClr>
                </a:solidFill>
              </a:ln>
              <a:effectLst/>
            </c:spPr>
          </c:marker>
          <c:dPt>
            <c:idx val="0"/>
            <c:bubble3D val="0"/>
            <c:extLst>
              <c:ext xmlns:c16="http://schemas.microsoft.com/office/drawing/2014/chart" uri="{C3380CC4-5D6E-409C-BE32-E72D297353CC}">
                <c16:uniqueId val="{0000001A-C966-42D5-8603-A18C459B1D90}"/>
              </c:ext>
            </c:extLst>
          </c:dPt>
          <c:dPt>
            <c:idx val="1"/>
            <c:bubble3D val="0"/>
            <c:extLst>
              <c:ext xmlns:c16="http://schemas.microsoft.com/office/drawing/2014/chart" uri="{C3380CC4-5D6E-409C-BE32-E72D297353CC}">
                <c16:uniqueId val="{0000001B-C966-42D5-8603-A18C459B1D90}"/>
              </c:ext>
            </c:extLst>
          </c:dPt>
          <c:dPt>
            <c:idx val="3"/>
            <c:bubble3D val="0"/>
            <c:extLst>
              <c:ext xmlns:c16="http://schemas.microsoft.com/office/drawing/2014/chart" uri="{C3380CC4-5D6E-409C-BE32-E72D297353CC}">
                <c16:uniqueId val="{0000001C-C966-42D5-8603-A18C459B1D90}"/>
              </c:ext>
            </c:extLst>
          </c:dPt>
          <c:dPt>
            <c:idx val="5"/>
            <c:marker>
              <c:symbol val="circle"/>
              <c:size val="32"/>
            </c:marker>
            <c:bubble3D val="0"/>
            <c:extLst>
              <c:ext xmlns:c16="http://schemas.microsoft.com/office/drawing/2014/chart" uri="{C3380CC4-5D6E-409C-BE32-E72D297353CC}">
                <c16:uniqueId val="{00000013-0101-B541-945A-BCD4E6352D75}"/>
              </c:ext>
            </c:extLst>
          </c:dPt>
          <c:dPt>
            <c:idx val="6"/>
            <c:bubble3D val="0"/>
            <c:extLst>
              <c:ext xmlns:c16="http://schemas.microsoft.com/office/drawing/2014/chart" uri="{C3380CC4-5D6E-409C-BE32-E72D297353CC}">
                <c16:uniqueId val="{0000001D-C966-42D5-8603-A18C459B1D90}"/>
              </c:ext>
            </c:extLst>
          </c:dPt>
          <c:dPt>
            <c:idx val="7"/>
            <c:bubble3D val="0"/>
            <c:extLst>
              <c:ext xmlns:c16="http://schemas.microsoft.com/office/drawing/2014/chart" uri="{C3380CC4-5D6E-409C-BE32-E72D297353CC}">
                <c16:uniqueId val="{00000011-A933-4657-97EC-F7F69F4200BD}"/>
              </c:ext>
            </c:extLst>
          </c:dPt>
          <c:dPt>
            <c:idx val="10"/>
            <c:bubble3D val="0"/>
            <c:extLst>
              <c:ext xmlns:c16="http://schemas.microsoft.com/office/drawing/2014/chart" uri="{C3380CC4-5D6E-409C-BE32-E72D297353CC}">
                <c16:uniqueId val="{0000001F-C966-42D5-8603-A18C459B1D90}"/>
              </c:ext>
            </c:extLst>
          </c:dPt>
          <c:dLbls>
            <c:dLbl>
              <c:idx val="2"/>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0-C966-42D5-8603-A18C459B1D90}"/>
                </c:ext>
              </c:extLst>
            </c:dLbl>
            <c:dLbl>
              <c:idx val="3"/>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1C-C966-42D5-8603-A18C459B1D90}"/>
                </c:ext>
              </c:extLst>
            </c:dLbl>
            <c:dLbl>
              <c:idx val="4"/>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21-C966-42D5-8603-A18C459B1D90}"/>
                </c:ext>
              </c:extLst>
            </c:dLbl>
            <c:numFmt formatCode="0" sourceLinked="0"/>
            <c:spPr>
              <a:noFill/>
              <a:ln>
                <a:noFill/>
              </a:ln>
              <a:effectLst/>
            </c:spPr>
            <c:txPr>
              <a:bodyPr rot="0" vert="horz"/>
              <a:lstStyle/>
              <a:p>
                <a:pPr>
                  <a:defRPr sz="800"/>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Gerolsteiner</c:v>
                </c:pt>
                <c:pt idx="1">
                  <c:v>Eigenmarke</c:v>
                </c:pt>
                <c:pt idx="2">
                  <c:v>Volvic</c:v>
                </c:pt>
                <c:pt idx="3">
                  <c:v>Adelholzener</c:v>
                </c:pt>
                <c:pt idx="4">
                  <c:v>Vittel</c:v>
                </c:pt>
                <c:pt idx="5">
                  <c:v>OTHERS</c:v>
                </c:pt>
              </c:strCache>
            </c:strRef>
          </c:cat>
          <c:val>
            <c:numRef>
              <c:f>Sheet1!$D$2:$D$7</c:f>
              <c:numCache>
                <c:formatCode>General</c:formatCode>
                <c:ptCount val="6"/>
                <c:pt idx="0">
                  <c:v>0.14765611843229851</c:v>
                </c:pt>
                <c:pt idx="1">
                  <c:v>6.1431586720627533E-2</c:v>
                </c:pt>
                <c:pt idx="2">
                  <c:v>5.8109050113127898E-2</c:v>
                </c:pt>
                <c:pt idx="3">
                  <c:v>0.3310254057702372</c:v>
                </c:pt>
                <c:pt idx="4">
                  <c:v>0.10950023521762289</c:v>
                </c:pt>
                <c:pt idx="5">
                  <c:v>1.582662029767119</c:v>
                </c:pt>
              </c:numCache>
            </c:numRef>
          </c:val>
          <c:smooth val="0"/>
          <c:extLst>
            <c:ext xmlns:c16="http://schemas.microsoft.com/office/drawing/2014/chart" uri="{C3380CC4-5D6E-409C-BE32-E72D297353CC}">
              <c16:uniqueId val="{00000022-C966-42D5-8603-A18C459B1D90}"/>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none"/>
        <c:minorTickMark val="none"/>
        <c:tickLblPos val="nextTo"/>
        <c:spPr>
          <a:noFill/>
          <a:ln w="9525" cap="flat" cmpd="sng" algn="ctr">
            <a:solidFill>
              <a:schemeClr val="bg2"/>
            </a:solidFill>
            <a:round/>
          </a:ln>
          <a:effectLst/>
        </c:spPr>
        <c:txPr>
          <a:bodyPr rot="0" vert="horz"/>
          <a:lstStyle/>
          <a:p>
            <a:pPr>
              <a:defRPr sz="800"/>
            </a:pPr>
            <a:endParaRPr lang="en-CH"/>
          </a:p>
        </c:txPr>
        <c:crossAx val="1433501040"/>
        <c:crosses val="autoZero"/>
        <c:auto val="1"/>
        <c:lblAlgn val="ctr"/>
        <c:lblOffset val="100"/>
        <c:noMultiLvlLbl val="0"/>
      </c:catAx>
      <c:valAx>
        <c:axId val="1433501040"/>
        <c:scaling>
          <c:orientation val="minMax"/>
        </c:scaling>
        <c:delete val="0"/>
        <c:axPos val="l"/>
        <c:numFmt formatCode="0%" sourceLinked="0"/>
        <c:majorTickMark val="none"/>
        <c:minorTickMark val="none"/>
        <c:tickLblPos val="nextTo"/>
        <c:spPr>
          <a:noFill/>
          <a:ln>
            <a:noFill/>
          </a:ln>
          <a:effectLst/>
        </c:spPr>
        <c:txPr>
          <a:bodyPr rot="-60000000" vert="horz"/>
          <a:lstStyle/>
          <a:p>
            <a:pPr>
              <a:defRPr sz="800"/>
            </a:pPr>
            <a:endParaRPr lang="en-CH"/>
          </a:p>
        </c:txPr>
        <c:crossAx val="1837882976"/>
        <c:crosses val="autoZero"/>
        <c:crossBetween val="between"/>
      </c:valAx>
      <c:valAx>
        <c:axId val="1487101584"/>
        <c:scaling>
          <c:orientation val="minMax"/>
        </c:scaling>
        <c:delete val="0"/>
        <c:axPos val="r"/>
        <c:numFmt formatCode="0%" sourceLinked="0"/>
        <c:majorTickMark val="out"/>
        <c:minorTickMark val="none"/>
        <c:tickLblPos val="nextTo"/>
        <c:spPr>
          <a:noFill/>
          <a:ln>
            <a:noFill/>
          </a:ln>
          <a:effectLst/>
        </c:spPr>
        <c:txPr>
          <a:bodyPr rot="-60000000" vert="horz"/>
          <a:lstStyle/>
          <a:p>
            <a:pPr>
              <a:defRPr sz="800"/>
            </a:pPr>
            <a:endParaRPr lang="en-CH"/>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sz="800"/>
          </a:pPr>
          <a:endParaRPr lang="en-CH"/>
        </a:p>
      </c:txPr>
    </c:legend>
    <c:plotVisOnly val="1"/>
    <c:dispBlanksAs val="gap"/>
    <c:showDLblsOverMax val="0"/>
    <c:extLst/>
  </c:chart>
  <c:spPr>
    <a:noFill/>
    <a:ln>
      <a:noFill/>
    </a:ln>
    <a:effectLst/>
  </c:spPr>
  <c:txPr>
    <a:bodyPr/>
    <a:lstStyle/>
    <a:p>
      <a:pPr>
        <a:defRPr>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2.1513611284744626E-2"/>
          <c:w val="0.92363706105292032"/>
          <c:h val="0.89536155524981165"/>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C76F-4230-900D-40618C09729F}"/>
              </c:ext>
            </c:extLst>
          </c:dPt>
          <c:dPt>
            <c:idx val="1"/>
            <c:bubble3D val="0"/>
            <c:extLst>
              <c:ext xmlns:c16="http://schemas.microsoft.com/office/drawing/2014/chart" uri="{C3380CC4-5D6E-409C-BE32-E72D297353CC}">
                <c16:uniqueId val="{00000003-C76F-4230-900D-40618C09729F}"/>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Sheet1!$B$2:$B$211</c:f>
              <c:numCache>
                <c:formatCode>General</c:formatCode>
                <c:ptCount val="210"/>
                <c:pt idx="0">
                  <c:v>0.7</c:v>
                </c:pt>
                <c:pt idx="1">
                  <c:v>0.6</c:v>
                </c:pt>
                <c:pt idx="2">
                  <c:v>0.67</c:v>
                </c:pt>
                <c:pt idx="3">
                  <c:v>0.72</c:v>
                </c:pt>
                <c:pt idx="4">
                  <c:v>0.66</c:v>
                </c:pt>
                <c:pt idx="5">
                  <c:v>0.67</c:v>
                </c:pt>
                <c:pt idx="6">
                  <c:v>0.57999999999999996</c:v>
                </c:pt>
                <c:pt idx="7">
                  <c:v>0.57999999999999996</c:v>
                </c:pt>
                <c:pt idx="8">
                  <c:v>0.65</c:v>
                </c:pt>
                <c:pt idx="9">
                  <c:v>0.47</c:v>
                </c:pt>
                <c:pt idx="10">
                  <c:v>0.66</c:v>
                </c:pt>
                <c:pt idx="11">
                  <c:v>0.14000000000000001</c:v>
                </c:pt>
                <c:pt idx="12">
                  <c:v>0.13</c:v>
                </c:pt>
                <c:pt idx="13">
                  <c:v>0.12</c:v>
                </c:pt>
                <c:pt idx="14">
                  <c:v>0.11</c:v>
                </c:pt>
                <c:pt idx="15">
                  <c:v>0.48</c:v>
                </c:pt>
                <c:pt idx="16">
                  <c:v>0.64</c:v>
                </c:pt>
                <c:pt idx="17">
                  <c:v>0.56999999999999995</c:v>
                </c:pt>
                <c:pt idx="18">
                  <c:v>0.6</c:v>
                </c:pt>
                <c:pt idx="19">
                  <c:v>0.47</c:v>
                </c:pt>
                <c:pt idx="20">
                  <c:v>0.61</c:v>
                </c:pt>
                <c:pt idx="21">
                  <c:v>0.47</c:v>
                </c:pt>
                <c:pt idx="22">
                  <c:v>0.68</c:v>
                </c:pt>
                <c:pt idx="23">
                  <c:v>0.38</c:v>
                </c:pt>
                <c:pt idx="24">
                  <c:v>0.63</c:v>
                </c:pt>
                <c:pt idx="25">
                  <c:v>0.55000000000000004</c:v>
                </c:pt>
                <c:pt idx="26">
                  <c:v>0.3</c:v>
                </c:pt>
                <c:pt idx="27">
                  <c:v>0.59</c:v>
                </c:pt>
                <c:pt idx="28">
                  <c:v>0.05</c:v>
                </c:pt>
                <c:pt idx="29">
                  <c:v>0.44</c:v>
                </c:pt>
                <c:pt idx="30">
                  <c:v>0.56000000000000005</c:v>
                </c:pt>
                <c:pt idx="31">
                  <c:v>0.64</c:v>
                </c:pt>
                <c:pt idx="32">
                  <c:v>0.6</c:v>
                </c:pt>
                <c:pt idx="33">
                  <c:v>0.64</c:v>
                </c:pt>
                <c:pt idx="34">
                  <c:v>0.61</c:v>
                </c:pt>
                <c:pt idx="35">
                  <c:v>0.35</c:v>
                </c:pt>
                <c:pt idx="36">
                  <c:v>7.0000000000000007E-2</c:v>
                </c:pt>
                <c:pt idx="37">
                  <c:v>0.35</c:v>
                </c:pt>
                <c:pt idx="38">
                  <c:v>0.59</c:v>
                </c:pt>
                <c:pt idx="39">
                  <c:v>0.6</c:v>
                </c:pt>
                <c:pt idx="40">
                  <c:v>0.61</c:v>
                </c:pt>
                <c:pt idx="41">
                  <c:v>0.39</c:v>
                </c:pt>
                <c:pt idx="42">
                  <c:v>0.42</c:v>
                </c:pt>
                <c:pt idx="43">
                  <c:v>0.42</c:v>
                </c:pt>
                <c:pt idx="44">
                  <c:v>0.31</c:v>
                </c:pt>
                <c:pt idx="45">
                  <c:v>0.54</c:v>
                </c:pt>
                <c:pt idx="46">
                  <c:v>0.59</c:v>
                </c:pt>
                <c:pt idx="47">
                  <c:v>0.55000000000000004</c:v>
                </c:pt>
                <c:pt idx="48">
                  <c:v>0.43</c:v>
                </c:pt>
                <c:pt idx="49">
                  <c:v>0.6</c:v>
                </c:pt>
                <c:pt idx="50">
                  <c:v>0.59</c:v>
                </c:pt>
                <c:pt idx="51">
                  <c:v>0.64</c:v>
                </c:pt>
                <c:pt idx="52">
                  <c:v>0.67</c:v>
                </c:pt>
                <c:pt idx="53">
                  <c:v>0.66</c:v>
                </c:pt>
                <c:pt idx="54">
                  <c:v>0.59</c:v>
                </c:pt>
                <c:pt idx="55">
                  <c:v>0.66</c:v>
                </c:pt>
                <c:pt idx="56">
                  <c:v>0.14000000000000001</c:v>
                </c:pt>
                <c:pt idx="57">
                  <c:v>0.34</c:v>
                </c:pt>
                <c:pt idx="58">
                  <c:v>0.09</c:v>
                </c:pt>
                <c:pt idx="59">
                  <c:v>0.59</c:v>
                </c:pt>
                <c:pt idx="60">
                  <c:v>0.59</c:v>
                </c:pt>
                <c:pt idx="61">
                  <c:v>0.19</c:v>
                </c:pt>
                <c:pt idx="62">
                  <c:v>0.31</c:v>
                </c:pt>
                <c:pt idx="63">
                  <c:v>0.46</c:v>
                </c:pt>
                <c:pt idx="64">
                  <c:v>0.44</c:v>
                </c:pt>
                <c:pt idx="65">
                  <c:v>0.8</c:v>
                </c:pt>
                <c:pt idx="66">
                  <c:v>0.3</c:v>
                </c:pt>
                <c:pt idx="67">
                  <c:v>0.57999999999999996</c:v>
                </c:pt>
                <c:pt idx="68">
                  <c:v>0.28999999999999998</c:v>
                </c:pt>
                <c:pt idx="69">
                  <c:v>0.34</c:v>
                </c:pt>
                <c:pt idx="70">
                  <c:v>0.55000000000000004</c:v>
                </c:pt>
                <c:pt idx="71">
                  <c:v>0.02</c:v>
                </c:pt>
                <c:pt idx="72">
                  <c:v>0.32</c:v>
                </c:pt>
                <c:pt idx="73">
                  <c:v>0.28999999999999998</c:v>
                </c:pt>
                <c:pt idx="74">
                  <c:v>0.56999999999999995</c:v>
                </c:pt>
                <c:pt idx="75">
                  <c:v>0.59</c:v>
                </c:pt>
                <c:pt idx="76">
                  <c:v>0.49</c:v>
                </c:pt>
                <c:pt idx="77">
                  <c:v>0.57999999999999996</c:v>
                </c:pt>
                <c:pt idx="78">
                  <c:v>0.61</c:v>
                </c:pt>
                <c:pt idx="79">
                  <c:v>0.54</c:v>
                </c:pt>
                <c:pt idx="80">
                  <c:v>0.43</c:v>
                </c:pt>
                <c:pt idx="81">
                  <c:v>0.46</c:v>
                </c:pt>
                <c:pt idx="82">
                  <c:v>0.54</c:v>
                </c:pt>
                <c:pt idx="83">
                  <c:v>0.1</c:v>
                </c:pt>
                <c:pt idx="84">
                  <c:v>0.36</c:v>
                </c:pt>
                <c:pt idx="85">
                  <c:v>0.81</c:v>
                </c:pt>
                <c:pt idx="86">
                  <c:v>0.17</c:v>
                </c:pt>
                <c:pt idx="87">
                  <c:v>0.52</c:v>
                </c:pt>
                <c:pt idx="88">
                  <c:v>0.42</c:v>
                </c:pt>
                <c:pt idx="89">
                  <c:v>0.28000000000000003</c:v>
                </c:pt>
                <c:pt idx="90">
                  <c:v>0.32</c:v>
                </c:pt>
                <c:pt idx="91">
                  <c:v>0.26</c:v>
                </c:pt>
                <c:pt idx="92">
                  <c:v>0.59</c:v>
                </c:pt>
                <c:pt idx="93">
                  <c:v>0.25</c:v>
                </c:pt>
                <c:pt idx="94">
                  <c:v>0.41</c:v>
                </c:pt>
                <c:pt idx="95">
                  <c:v>0.51</c:v>
                </c:pt>
                <c:pt idx="96">
                  <c:v>0.33</c:v>
                </c:pt>
                <c:pt idx="97">
                  <c:v>0.33</c:v>
                </c:pt>
                <c:pt idx="98">
                  <c:v>0.08</c:v>
                </c:pt>
                <c:pt idx="99">
                  <c:v>0.28000000000000003</c:v>
                </c:pt>
                <c:pt idx="100">
                  <c:v>0.35</c:v>
                </c:pt>
                <c:pt idx="101">
                  <c:v>0.13</c:v>
                </c:pt>
                <c:pt idx="102">
                  <c:v>0.62</c:v>
                </c:pt>
                <c:pt idx="103">
                  <c:v>0.06</c:v>
                </c:pt>
                <c:pt idx="104">
                  <c:v>0.12</c:v>
                </c:pt>
                <c:pt idx="105">
                  <c:v>0.4</c:v>
                </c:pt>
                <c:pt idx="106">
                  <c:v>0.82</c:v>
                </c:pt>
                <c:pt idx="107">
                  <c:v>0.76</c:v>
                </c:pt>
                <c:pt idx="108">
                  <c:v>0.33</c:v>
                </c:pt>
                <c:pt idx="109">
                  <c:v>0.28999999999999998</c:v>
                </c:pt>
                <c:pt idx="110">
                  <c:v>0.28000000000000003</c:v>
                </c:pt>
                <c:pt idx="111">
                  <c:v>0.35</c:v>
                </c:pt>
                <c:pt idx="112">
                  <c:v>0.36</c:v>
                </c:pt>
                <c:pt idx="113">
                  <c:v>0.3</c:v>
                </c:pt>
                <c:pt idx="114">
                  <c:v>0.34</c:v>
                </c:pt>
                <c:pt idx="115">
                  <c:v>7.0000000000000007E-2</c:v>
                </c:pt>
                <c:pt idx="116">
                  <c:v>0.51</c:v>
                </c:pt>
                <c:pt idx="117">
                  <c:v>0.19</c:v>
                </c:pt>
                <c:pt idx="118">
                  <c:v>0.28999999999999998</c:v>
                </c:pt>
                <c:pt idx="119">
                  <c:v>0.25</c:v>
                </c:pt>
                <c:pt idx="120">
                  <c:v>0.56000000000000005</c:v>
                </c:pt>
                <c:pt idx="121">
                  <c:v>0.4</c:v>
                </c:pt>
                <c:pt idx="122">
                  <c:v>0.21</c:v>
                </c:pt>
                <c:pt idx="123">
                  <c:v>0.37</c:v>
                </c:pt>
                <c:pt idx="124">
                  <c:v>0.28000000000000003</c:v>
                </c:pt>
                <c:pt idx="125">
                  <c:v>0.56999999999999995</c:v>
                </c:pt>
                <c:pt idx="126">
                  <c:v>0.33</c:v>
                </c:pt>
                <c:pt idx="127">
                  <c:v>0.34</c:v>
                </c:pt>
                <c:pt idx="128">
                  <c:v>0.5</c:v>
                </c:pt>
                <c:pt idx="129">
                  <c:v>0.11</c:v>
                </c:pt>
                <c:pt idx="130">
                  <c:v>0.06</c:v>
                </c:pt>
                <c:pt idx="131">
                  <c:v>7.0000000000000007E-2</c:v>
                </c:pt>
                <c:pt idx="132">
                  <c:v>0.54</c:v>
                </c:pt>
                <c:pt idx="133">
                  <c:v>0.11</c:v>
                </c:pt>
                <c:pt idx="134">
                  <c:v>0.15</c:v>
                </c:pt>
                <c:pt idx="135">
                  <c:v>0.24</c:v>
                </c:pt>
                <c:pt idx="136">
                  <c:v>0.12</c:v>
                </c:pt>
                <c:pt idx="137">
                  <c:v>0.69</c:v>
                </c:pt>
                <c:pt idx="138">
                  <c:v>0.13</c:v>
                </c:pt>
                <c:pt idx="139">
                  <c:v>0.06</c:v>
                </c:pt>
                <c:pt idx="140">
                  <c:v>0.13</c:v>
                </c:pt>
                <c:pt idx="141">
                  <c:v>0.49</c:v>
                </c:pt>
                <c:pt idx="142">
                  <c:v>0.06</c:v>
                </c:pt>
                <c:pt idx="143">
                  <c:v>0.28000000000000003</c:v>
                </c:pt>
                <c:pt idx="144">
                  <c:v>0.5</c:v>
                </c:pt>
                <c:pt idx="145">
                  <c:v>0.38</c:v>
                </c:pt>
                <c:pt idx="146">
                  <c:v>0.05</c:v>
                </c:pt>
                <c:pt idx="147">
                  <c:v>0.12</c:v>
                </c:pt>
                <c:pt idx="148">
                  <c:v>0.28000000000000003</c:v>
                </c:pt>
                <c:pt idx="149">
                  <c:v>0.02</c:v>
                </c:pt>
                <c:pt idx="150">
                  <c:v>0.06</c:v>
                </c:pt>
                <c:pt idx="151">
                  <c:v>0.16</c:v>
                </c:pt>
                <c:pt idx="152">
                  <c:v>0.35</c:v>
                </c:pt>
                <c:pt idx="153">
                  <c:v>0.09</c:v>
                </c:pt>
                <c:pt idx="154">
                  <c:v>0.42</c:v>
                </c:pt>
                <c:pt idx="155">
                  <c:v>0.17</c:v>
                </c:pt>
                <c:pt idx="156">
                  <c:v>0.1</c:v>
                </c:pt>
                <c:pt idx="157">
                  <c:v>0.41</c:v>
                </c:pt>
                <c:pt idx="158">
                  <c:v>0.32</c:v>
                </c:pt>
                <c:pt idx="159">
                  <c:v>0.53</c:v>
                </c:pt>
                <c:pt idx="160">
                  <c:v>7.0000000000000007E-2</c:v>
                </c:pt>
                <c:pt idx="161">
                  <c:v>0.2</c:v>
                </c:pt>
                <c:pt idx="162">
                  <c:v>0.33</c:v>
                </c:pt>
                <c:pt idx="163">
                  <c:v>0.28999999999999998</c:v>
                </c:pt>
                <c:pt idx="164">
                  <c:v>0.2</c:v>
                </c:pt>
                <c:pt idx="165">
                  <c:v>0.06</c:v>
                </c:pt>
                <c:pt idx="166">
                  <c:v>0.08</c:v>
                </c:pt>
                <c:pt idx="167">
                  <c:v>0.2</c:v>
                </c:pt>
                <c:pt idx="168">
                  <c:v>0.15</c:v>
                </c:pt>
                <c:pt idx="169">
                  <c:v>0.3</c:v>
                </c:pt>
                <c:pt idx="170">
                  <c:v>0.17</c:v>
                </c:pt>
                <c:pt idx="171">
                  <c:v>0.67</c:v>
                </c:pt>
                <c:pt idx="172">
                  <c:v>0.11</c:v>
                </c:pt>
                <c:pt idx="173">
                  <c:v>0.25</c:v>
                </c:pt>
                <c:pt idx="174">
                  <c:v>0.47</c:v>
                </c:pt>
                <c:pt idx="175">
                  <c:v>0.06</c:v>
                </c:pt>
                <c:pt idx="176">
                  <c:v>0.1</c:v>
                </c:pt>
                <c:pt idx="177">
                  <c:v>0.31</c:v>
                </c:pt>
                <c:pt idx="178">
                  <c:v>0.15</c:v>
                </c:pt>
                <c:pt idx="179">
                  <c:v>0.73</c:v>
                </c:pt>
                <c:pt idx="180">
                  <c:v>0.69</c:v>
                </c:pt>
                <c:pt idx="181">
                  <c:v>0.55000000000000004</c:v>
                </c:pt>
                <c:pt idx="182">
                  <c:v>0.01</c:v>
                </c:pt>
                <c:pt idx="183">
                  <c:v>0.12</c:v>
                </c:pt>
                <c:pt idx="184">
                  <c:v>0.05</c:v>
                </c:pt>
                <c:pt idx="185">
                  <c:v>0.2</c:v>
                </c:pt>
                <c:pt idx="186">
                  <c:v>0.23</c:v>
                </c:pt>
                <c:pt idx="187">
                  <c:v>0.01</c:v>
                </c:pt>
                <c:pt idx="188">
                  <c:v>0.48</c:v>
                </c:pt>
                <c:pt idx="189">
                  <c:v>0.16</c:v>
                </c:pt>
                <c:pt idx="190">
                  <c:v>0.01</c:v>
                </c:pt>
                <c:pt idx="191">
                  <c:v>0.01</c:v>
                </c:pt>
                <c:pt idx="192">
                  <c:v>0.06</c:v>
                </c:pt>
                <c:pt idx="193">
                  <c:v>0.02</c:v>
                </c:pt>
                <c:pt idx="194">
                  <c:v>0.14000000000000001</c:v>
                </c:pt>
                <c:pt idx="195">
                  <c:v>0.13</c:v>
                </c:pt>
                <c:pt idx="196">
                  <c:v>0.01</c:v>
                </c:pt>
                <c:pt idx="197">
                  <c:v>0.03</c:v>
                </c:pt>
                <c:pt idx="198">
                  <c:v>0.23</c:v>
                </c:pt>
                <c:pt idx="199">
                  <c:v>0.05</c:v>
                </c:pt>
                <c:pt idx="200">
                  <c:v>0.11</c:v>
                </c:pt>
                <c:pt idx="201">
                  <c:v>0.1</c:v>
                </c:pt>
                <c:pt idx="202">
                  <c:v>0.28999999999999998</c:v>
                </c:pt>
                <c:pt idx="203">
                  <c:v>0.15</c:v>
                </c:pt>
                <c:pt idx="204">
                  <c:v>0.06</c:v>
                </c:pt>
                <c:pt idx="205">
                  <c:v>0.11</c:v>
                </c:pt>
                <c:pt idx="206">
                  <c:v>0.08</c:v>
                </c:pt>
                <c:pt idx="207">
                  <c:v>0.26</c:v>
                </c:pt>
                <c:pt idx="208">
                  <c:v>7.0000000000000007E-2</c:v>
                </c:pt>
                <c:pt idx="209">
                  <c:v>0.01</c:v>
                </c:pt>
              </c:numCache>
            </c:numRef>
          </c:val>
          <c:extLst>
            <c:ext xmlns:c16="http://schemas.microsoft.com/office/drawing/2014/chart" uri="{C3380CC4-5D6E-409C-BE32-E72D297353CC}">
              <c16:uniqueId val="{00000004-C76F-4230-900D-40618C09729F}"/>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C76F-4230-900D-40618C09729F}"/>
              </c:ext>
            </c:extLst>
          </c:dPt>
          <c:dPt>
            <c:idx val="1"/>
            <c:invertIfNegative val="0"/>
            <c:bubble3D val="0"/>
            <c:spPr>
              <a:solidFill>
                <a:srgbClr val="00A097"/>
              </a:solidFill>
            </c:spPr>
            <c:extLst>
              <c:ext xmlns:c16="http://schemas.microsoft.com/office/drawing/2014/chart" uri="{C3380CC4-5D6E-409C-BE32-E72D297353CC}">
                <c16:uniqueId val="{00000008-C76F-4230-900D-40618C09729F}"/>
              </c:ext>
            </c:extLst>
          </c:dPt>
          <c:dPt>
            <c:idx val="2"/>
            <c:invertIfNegative val="0"/>
            <c:bubble3D val="0"/>
            <c:spPr>
              <a:solidFill>
                <a:srgbClr val="00A097"/>
              </a:solidFill>
            </c:spPr>
            <c:extLst>
              <c:ext xmlns:c16="http://schemas.microsoft.com/office/drawing/2014/chart" uri="{C3380CC4-5D6E-409C-BE32-E72D297353CC}">
                <c16:uniqueId val="{0000000A-C76F-4230-900D-40618C09729F}"/>
              </c:ext>
            </c:extLst>
          </c:dPt>
          <c:dPt>
            <c:idx val="3"/>
            <c:invertIfNegative val="0"/>
            <c:bubble3D val="0"/>
            <c:spPr>
              <a:solidFill>
                <a:srgbClr val="00A097"/>
              </a:solidFill>
            </c:spPr>
            <c:extLst>
              <c:ext xmlns:c16="http://schemas.microsoft.com/office/drawing/2014/chart" uri="{C3380CC4-5D6E-409C-BE32-E72D297353CC}">
                <c16:uniqueId val="{0000000C-C76F-4230-900D-40618C09729F}"/>
              </c:ext>
            </c:extLst>
          </c:dPt>
          <c:dPt>
            <c:idx val="4"/>
            <c:invertIfNegative val="0"/>
            <c:bubble3D val="0"/>
            <c:spPr>
              <a:solidFill>
                <a:srgbClr val="00A097"/>
              </a:solidFill>
            </c:spPr>
            <c:extLst>
              <c:ext xmlns:c16="http://schemas.microsoft.com/office/drawing/2014/chart" uri="{C3380CC4-5D6E-409C-BE32-E72D297353CC}">
                <c16:uniqueId val="{0000000E-C76F-4230-900D-40618C09729F}"/>
              </c:ext>
            </c:extLst>
          </c:dPt>
          <c:dPt>
            <c:idx val="5"/>
            <c:invertIfNegative val="0"/>
            <c:bubble3D val="0"/>
            <c:spPr>
              <a:solidFill>
                <a:srgbClr val="00A097"/>
              </a:solidFill>
            </c:spPr>
            <c:extLst>
              <c:ext xmlns:c16="http://schemas.microsoft.com/office/drawing/2014/chart" uri="{C3380CC4-5D6E-409C-BE32-E72D297353CC}">
                <c16:uniqueId val="{00000010-C76F-4230-900D-40618C09729F}"/>
              </c:ext>
            </c:extLst>
          </c:dPt>
          <c:dPt>
            <c:idx val="6"/>
            <c:invertIfNegative val="1"/>
            <c:bubble3D val="0"/>
            <c:spPr>
              <a:solidFill>
                <a:srgbClr val="00A097"/>
              </a:solidFill>
            </c:spPr>
            <c:extLst>
              <c:ext xmlns:c16="http://schemas.microsoft.com/office/drawing/2014/chart" uri="{C3380CC4-5D6E-409C-BE32-E72D297353CC}">
                <c16:uniqueId val="{00000045-2993-41DE-A2CB-63102DE87051}"/>
              </c:ext>
            </c:extLst>
          </c:dPt>
          <c:dPt>
            <c:idx val="7"/>
            <c:invertIfNegative val="1"/>
            <c:bubble3D val="0"/>
            <c:spPr>
              <a:solidFill>
                <a:srgbClr val="00A097"/>
              </a:solidFill>
            </c:spPr>
            <c:extLst>
              <c:ext xmlns:c16="http://schemas.microsoft.com/office/drawing/2014/chart" uri="{C3380CC4-5D6E-409C-BE32-E72D297353CC}">
                <c16:uniqueId val="{00000047-2993-41DE-A2CB-63102DE87051}"/>
              </c:ext>
            </c:extLst>
          </c:dPt>
          <c:dPt>
            <c:idx val="8"/>
            <c:invertIfNegative val="1"/>
            <c:bubble3D val="0"/>
            <c:spPr>
              <a:solidFill>
                <a:srgbClr val="00A097"/>
              </a:solidFill>
            </c:spPr>
            <c:extLst>
              <c:ext xmlns:c16="http://schemas.microsoft.com/office/drawing/2014/chart" uri="{C3380CC4-5D6E-409C-BE32-E72D297353CC}">
                <c16:uniqueId val="{00000049-2993-41DE-A2CB-63102DE87051}"/>
              </c:ext>
            </c:extLst>
          </c:dPt>
          <c:dPt>
            <c:idx val="9"/>
            <c:invertIfNegative val="1"/>
            <c:bubble3D val="0"/>
            <c:spPr>
              <a:solidFill>
                <a:srgbClr val="00A097"/>
              </a:solidFill>
            </c:spPr>
            <c:extLst>
              <c:ext xmlns:c16="http://schemas.microsoft.com/office/drawing/2014/chart" uri="{C3380CC4-5D6E-409C-BE32-E72D297353CC}">
                <c16:uniqueId val="{0000004B-2993-41DE-A2CB-63102DE87051}"/>
              </c:ext>
            </c:extLst>
          </c:dPt>
          <c:dPt>
            <c:idx val="10"/>
            <c:invertIfNegative val="1"/>
            <c:bubble3D val="0"/>
            <c:spPr>
              <a:solidFill>
                <a:srgbClr val="00A097"/>
              </a:solidFill>
            </c:spPr>
            <c:extLst>
              <c:ext xmlns:c16="http://schemas.microsoft.com/office/drawing/2014/chart" uri="{C3380CC4-5D6E-409C-BE32-E72D297353CC}">
                <c16:uniqueId val="{0000004D-2993-41DE-A2CB-63102DE87051}"/>
              </c:ext>
            </c:extLst>
          </c:dPt>
          <c:dPt>
            <c:idx val="11"/>
            <c:invertIfNegative val="1"/>
            <c:bubble3D val="0"/>
            <c:spPr>
              <a:solidFill>
                <a:srgbClr val="00A097"/>
              </a:solidFill>
            </c:spPr>
            <c:extLst>
              <c:ext xmlns:c16="http://schemas.microsoft.com/office/drawing/2014/chart" uri="{C3380CC4-5D6E-409C-BE32-E72D297353CC}">
                <c16:uniqueId val="{0000004F-2993-41DE-A2CB-63102DE87051}"/>
              </c:ext>
            </c:extLst>
          </c:dPt>
          <c:dPt>
            <c:idx val="12"/>
            <c:invertIfNegative val="1"/>
            <c:bubble3D val="0"/>
            <c:spPr>
              <a:solidFill>
                <a:srgbClr val="00A097"/>
              </a:solidFill>
            </c:spPr>
            <c:extLst>
              <c:ext xmlns:c16="http://schemas.microsoft.com/office/drawing/2014/chart" uri="{C3380CC4-5D6E-409C-BE32-E72D297353CC}">
                <c16:uniqueId val="{00000051-2993-41DE-A2CB-63102DE87051}"/>
              </c:ext>
            </c:extLst>
          </c:dPt>
          <c:dPt>
            <c:idx val="13"/>
            <c:invertIfNegative val="1"/>
            <c:bubble3D val="0"/>
            <c:spPr>
              <a:solidFill>
                <a:srgbClr val="00A097"/>
              </a:solidFill>
            </c:spPr>
            <c:extLst>
              <c:ext xmlns:c16="http://schemas.microsoft.com/office/drawing/2014/chart" uri="{C3380CC4-5D6E-409C-BE32-E72D297353CC}">
                <c16:uniqueId val="{00000053-2993-41DE-A2CB-63102DE87051}"/>
              </c:ext>
            </c:extLst>
          </c:dPt>
          <c:dPt>
            <c:idx val="14"/>
            <c:invertIfNegative val="1"/>
            <c:bubble3D val="0"/>
            <c:spPr>
              <a:solidFill>
                <a:srgbClr val="00A097"/>
              </a:solidFill>
            </c:spPr>
            <c:extLst>
              <c:ext xmlns:c16="http://schemas.microsoft.com/office/drawing/2014/chart" uri="{C3380CC4-5D6E-409C-BE32-E72D297353CC}">
                <c16:uniqueId val="{00000055-2993-41DE-A2CB-63102DE87051}"/>
              </c:ext>
            </c:extLst>
          </c:dPt>
          <c:dPt>
            <c:idx val="15"/>
            <c:invertIfNegative val="1"/>
            <c:bubble3D val="0"/>
            <c:spPr>
              <a:solidFill>
                <a:srgbClr val="00A097"/>
              </a:solidFill>
            </c:spPr>
            <c:extLst>
              <c:ext xmlns:c16="http://schemas.microsoft.com/office/drawing/2014/chart" uri="{C3380CC4-5D6E-409C-BE32-E72D297353CC}">
                <c16:uniqueId val="{00000057-2993-41DE-A2CB-63102DE87051}"/>
              </c:ext>
            </c:extLst>
          </c:dPt>
          <c:dPt>
            <c:idx val="16"/>
            <c:invertIfNegative val="1"/>
            <c:bubble3D val="0"/>
            <c:spPr>
              <a:solidFill>
                <a:srgbClr val="00A097"/>
              </a:solidFill>
            </c:spPr>
            <c:extLst>
              <c:ext xmlns:c16="http://schemas.microsoft.com/office/drawing/2014/chart" uri="{C3380CC4-5D6E-409C-BE32-E72D297353CC}">
                <c16:uniqueId val="{00000059-2993-41DE-A2CB-63102DE87051}"/>
              </c:ext>
            </c:extLst>
          </c:dPt>
          <c:dPt>
            <c:idx val="17"/>
            <c:invertIfNegative val="1"/>
            <c:bubble3D val="0"/>
            <c:spPr>
              <a:solidFill>
                <a:srgbClr val="00A097"/>
              </a:solidFill>
            </c:spPr>
            <c:extLst>
              <c:ext xmlns:c16="http://schemas.microsoft.com/office/drawing/2014/chart" uri="{C3380CC4-5D6E-409C-BE32-E72D297353CC}">
                <c16:uniqueId val="{0000005B-2993-41DE-A2CB-63102DE87051}"/>
              </c:ext>
            </c:extLst>
          </c:dPt>
          <c:dPt>
            <c:idx val="18"/>
            <c:invertIfNegative val="1"/>
            <c:bubble3D val="0"/>
            <c:spPr>
              <a:solidFill>
                <a:srgbClr val="00A097"/>
              </a:solidFill>
            </c:spPr>
            <c:extLst>
              <c:ext xmlns:c16="http://schemas.microsoft.com/office/drawing/2014/chart" uri="{C3380CC4-5D6E-409C-BE32-E72D297353CC}">
                <c16:uniqueId val="{0000005D-2993-41DE-A2CB-63102DE87051}"/>
              </c:ext>
            </c:extLst>
          </c:dPt>
          <c:dPt>
            <c:idx val="19"/>
            <c:invertIfNegative val="1"/>
            <c:bubble3D val="0"/>
            <c:spPr>
              <a:solidFill>
                <a:srgbClr val="00A097"/>
              </a:solidFill>
            </c:spPr>
            <c:extLst>
              <c:ext xmlns:c16="http://schemas.microsoft.com/office/drawing/2014/chart" uri="{C3380CC4-5D6E-409C-BE32-E72D297353CC}">
                <c16:uniqueId val="{0000005F-2993-41DE-A2CB-63102DE87051}"/>
              </c:ext>
            </c:extLst>
          </c:dPt>
          <c:dPt>
            <c:idx val="20"/>
            <c:invertIfNegative val="1"/>
            <c:bubble3D val="0"/>
            <c:spPr>
              <a:solidFill>
                <a:srgbClr val="00A097"/>
              </a:solidFill>
            </c:spPr>
            <c:extLst>
              <c:ext xmlns:c16="http://schemas.microsoft.com/office/drawing/2014/chart" uri="{C3380CC4-5D6E-409C-BE32-E72D297353CC}">
                <c16:uniqueId val="{00000061-2993-41DE-A2CB-63102DE87051}"/>
              </c:ext>
            </c:extLst>
          </c:dPt>
          <c:dPt>
            <c:idx val="21"/>
            <c:invertIfNegative val="1"/>
            <c:bubble3D val="0"/>
            <c:spPr>
              <a:solidFill>
                <a:srgbClr val="00A097"/>
              </a:solidFill>
            </c:spPr>
            <c:extLst>
              <c:ext xmlns:c16="http://schemas.microsoft.com/office/drawing/2014/chart" uri="{C3380CC4-5D6E-409C-BE32-E72D297353CC}">
                <c16:uniqueId val="{00000063-2993-41DE-A2CB-63102DE87051}"/>
              </c:ext>
            </c:extLst>
          </c:dPt>
          <c:dPt>
            <c:idx val="22"/>
            <c:invertIfNegative val="1"/>
            <c:bubble3D val="0"/>
            <c:spPr>
              <a:solidFill>
                <a:srgbClr val="00A097"/>
              </a:solidFill>
            </c:spPr>
            <c:extLst>
              <c:ext xmlns:c16="http://schemas.microsoft.com/office/drawing/2014/chart" uri="{C3380CC4-5D6E-409C-BE32-E72D297353CC}">
                <c16:uniqueId val="{00000065-2993-41DE-A2CB-63102DE87051}"/>
              </c:ext>
            </c:extLst>
          </c:dPt>
          <c:dPt>
            <c:idx val="23"/>
            <c:invertIfNegative val="1"/>
            <c:bubble3D val="0"/>
            <c:spPr>
              <a:solidFill>
                <a:srgbClr val="00A097"/>
              </a:solidFill>
            </c:spPr>
            <c:extLst>
              <c:ext xmlns:c16="http://schemas.microsoft.com/office/drawing/2014/chart" uri="{C3380CC4-5D6E-409C-BE32-E72D297353CC}">
                <c16:uniqueId val="{00000067-2993-41DE-A2CB-63102DE87051}"/>
              </c:ext>
            </c:extLst>
          </c:dPt>
          <c:dPt>
            <c:idx val="24"/>
            <c:invertIfNegative val="1"/>
            <c:bubble3D val="0"/>
            <c:spPr>
              <a:solidFill>
                <a:srgbClr val="00A097"/>
              </a:solidFill>
            </c:spPr>
            <c:extLst>
              <c:ext xmlns:c16="http://schemas.microsoft.com/office/drawing/2014/chart" uri="{C3380CC4-5D6E-409C-BE32-E72D297353CC}">
                <c16:uniqueId val="{00000069-2993-41DE-A2CB-63102DE87051}"/>
              </c:ext>
            </c:extLst>
          </c:dPt>
          <c:dPt>
            <c:idx val="25"/>
            <c:invertIfNegative val="1"/>
            <c:bubble3D val="0"/>
            <c:spPr>
              <a:solidFill>
                <a:srgbClr val="00A097"/>
              </a:solidFill>
            </c:spPr>
            <c:extLst>
              <c:ext xmlns:c16="http://schemas.microsoft.com/office/drawing/2014/chart" uri="{C3380CC4-5D6E-409C-BE32-E72D297353CC}">
                <c16:uniqueId val="{0000006B-2993-41DE-A2CB-63102DE87051}"/>
              </c:ext>
            </c:extLst>
          </c:dPt>
          <c:dPt>
            <c:idx val="26"/>
            <c:invertIfNegative val="1"/>
            <c:bubble3D val="0"/>
            <c:spPr>
              <a:solidFill>
                <a:srgbClr val="00A097"/>
              </a:solidFill>
            </c:spPr>
            <c:extLst>
              <c:ext xmlns:c16="http://schemas.microsoft.com/office/drawing/2014/chart" uri="{C3380CC4-5D6E-409C-BE32-E72D297353CC}">
                <c16:uniqueId val="{0000006D-2993-41DE-A2CB-63102DE87051}"/>
              </c:ext>
            </c:extLst>
          </c:dPt>
          <c:dPt>
            <c:idx val="27"/>
            <c:invertIfNegative val="1"/>
            <c:bubble3D val="0"/>
            <c:spPr>
              <a:solidFill>
                <a:srgbClr val="00A097"/>
              </a:solidFill>
            </c:spPr>
            <c:extLst>
              <c:ext xmlns:c16="http://schemas.microsoft.com/office/drawing/2014/chart" uri="{C3380CC4-5D6E-409C-BE32-E72D297353CC}">
                <c16:uniqueId val="{0000006F-2993-41DE-A2CB-63102DE87051}"/>
              </c:ext>
            </c:extLst>
          </c:dPt>
          <c:dPt>
            <c:idx val="28"/>
            <c:invertIfNegative val="1"/>
            <c:bubble3D val="0"/>
            <c:spPr>
              <a:solidFill>
                <a:srgbClr val="00A097"/>
              </a:solidFill>
            </c:spPr>
            <c:extLst>
              <c:ext xmlns:c16="http://schemas.microsoft.com/office/drawing/2014/chart" uri="{C3380CC4-5D6E-409C-BE32-E72D297353CC}">
                <c16:uniqueId val="{00000071-2993-41DE-A2CB-63102DE87051}"/>
              </c:ext>
            </c:extLst>
          </c:dPt>
          <c:dPt>
            <c:idx val="29"/>
            <c:invertIfNegative val="1"/>
            <c:bubble3D val="0"/>
            <c:spPr>
              <a:solidFill>
                <a:srgbClr val="00A097"/>
              </a:solidFill>
            </c:spPr>
            <c:extLst>
              <c:ext xmlns:c16="http://schemas.microsoft.com/office/drawing/2014/chart" uri="{C3380CC4-5D6E-409C-BE32-E72D297353CC}">
                <c16:uniqueId val="{00000073-2993-41DE-A2CB-63102DE87051}"/>
              </c:ext>
            </c:extLst>
          </c:dPt>
          <c:dPt>
            <c:idx val="30"/>
            <c:invertIfNegative val="1"/>
            <c:bubble3D val="0"/>
            <c:spPr>
              <a:solidFill>
                <a:srgbClr val="00A097"/>
              </a:solidFill>
            </c:spPr>
            <c:extLst>
              <c:ext xmlns:c16="http://schemas.microsoft.com/office/drawing/2014/chart" uri="{C3380CC4-5D6E-409C-BE32-E72D297353CC}">
                <c16:uniqueId val="{00000075-2993-41DE-A2CB-63102DE87051}"/>
              </c:ext>
            </c:extLst>
          </c:dPt>
          <c:dPt>
            <c:idx val="31"/>
            <c:invertIfNegative val="1"/>
            <c:bubble3D val="0"/>
            <c:spPr>
              <a:solidFill>
                <a:srgbClr val="00A097"/>
              </a:solidFill>
            </c:spPr>
            <c:extLst>
              <c:ext xmlns:c16="http://schemas.microsoft.com/office/drawing/2014/chart" uri="{C3380CC4-5D6E-409C-BE32-E72D297353CC}">
                <c16:uniqueId val="{00000077-2993-41DE-A2CB-63102DE87051}"/>
              </c:ext>
            </c:extLst>
          </c:dPt>
          <c:dPt>
            <c:idx val="32"/>
            <c:invertIfNegative val="1"/>
            <c:bubble3D val="0"/>
            <c:spPr>
              <a:solidFill>
                <a:srgbClr val="00A097"/>
              </a:solidFill>
            </c:spPr>
            <c:extLst>
              <c:ext xmlns:c16="http://schemas.microsoft.com/office/drawing/2014/chart" uri="{C3380CC4-5D6E-409C-BE32-E72D297353CC}">
                <c16:uniqueId val="{00000079-2993-41DE-A2CB-63102DE87051}"/>
              </c:ext>
            </c:extLst>
          </c:dPt>
          <c:dPt>
            <c:idx val="33"/>
            <c:invertIfNegative val="1"/>
            <c:bubble3D val="0"/>
            <c:spPr>
              <a:solidFill>
                <a:srgbClr val="00A097"/>
              </a:solidFill>
            </c:spPr>
            <c:extLst>
              <c:ext xmlns:c16="http://schemas.microsoft.com/office/drawing/2014/chart" uri="{C3380CC4-5D6E-409C-BE32-E72D297353CC}">
                <c16:uniqueId val="{0000007B-2993-41DE-A2CB-63102DE87051}"/>
              </c:ext>
            </c:extLst>
          </c:dPt>
          <c:dPt>
            <c:idx val="34"/>
            <c:invertIfNegative val="1"/>
            <c:bubble3D val="0"/>
            <c:spPr>
              <a:solidFill>
                <a:srgbClr val="00A097"/>
              </a:solidFill>
            </c:spPr>
            <c:extLst>
              <c:ext xmlns:c16="http://schemas.microsoft.com/office/drawing/2014/chart" uri="{C3380CC4-5D6E-409C-BE32-E72D297353CC}">
                <c16:uniqueId val="{0000007D-2993-41DE-A2CB-63102DE87051}"/>
              </c:ext>
            </c:extLst>
          </c:dPt>
          <c:dPt>
            <c:idx val="35"/>
            <c:invertIfNegative val="1"/>
            <c:bubble3D val="0"/>
            <c:spPr>
              <a:solidFill>
                <a:srgbClr val="00A097"/>
              </a:solidFill>
            </c:spPr>
            <c:extLst>
              <c:ext xmlns:c16="http://schemas.microsoft.com/office/drawing/2014/chart" uri="{C3380CC4-5D6E-409C-BE32-E72D297353CC}">
                <c16:uniqueId val="{0000007F-2993-41DE-A2CB-63102DE87051}"/>
              </c:ext>
            </c:extLst>
          </c:dPt>
          <c:dPt>
            <c:idx val="36"/>
            <c:invertIfNegative val="1"/>
            <c:bubble3D val="0"/>
            <c:spPr>
              <a:solidFill>
                <a:srgbClr val="00A097"/>
              </a:solidFill>
            </c:spPr>
            <c:extLst>
              <c:ext xmlns:c16="http://schemas.microsoft.com/office/drawing/2014/chart" uri="{C3380CC4-5D6E-409C-BE32-E72D297353CC}">
                <c16:uniqueId val="{00000081-2993-41DE-A2CB-63102DE87051}"/>
              </c:ext>
            </c:extLst>
          </c:dPt>
          <c:dPt>
            <c:idx val="37"/>
            <c:invertIfNegative val="1"/>
            <c:bubble3D val="0"/>
            <c:spPr>
              <a:solidFill>
                <a:srgbClr val="00A097"/>
              </a:solidFill>
            </c:spPr>
            <c:extLst>
              <c:ext xmlns:c16="http://schemas.microsoft.com/office/drawing/2014/chart" uri="{C3380CC4-5D6E-409C-BE32-E72D297353CC}">
                <c16:uniqueId val="{00000083-2993-41DE-A2CB-63102DE87051}"/>
              </c:ext>
            </c:extLst>
          </c:dPt>
          <c:dPt>
            <c:idx val="38"/>
            <c:invertIfNegative val="1"/>
            <c:bubble3D val="0"/>
            <c:spPr>
              <a:solidFill>
                <a:srgbClr val="00A097"/>
              </a:solidFill>
            </c:spPr>
            <c:extLst>
              <c:ext xmlns:c16="http://schemas.microsoft.com/office/drawing/2014/chart" uri="{C3380CC4-5D6E-409C-BE32-E72D297353CC}">
                <c16:uniqueId val="{00000085-2993-41DE-A2CB-63102DE87051}"/>
              </c:ext>
            </c:extLst>
          </c:dPt>
          <c:dPt>
            <c:idx val="39"/>
            <c:invertIfNegative val="1"/>
            <c:bubble3D val="0"/>
            <c:spPr>
              <a:solidFill>
                <a:srgbClr val="00A097"/>
              </a:solidFill>
            </c:spPr>
            <c:extLst>
              <c:ext xmlns:c16="http://schemas.microsoft.com/office/drawing/2014/chart" uri="{C3380CC4-5D6E-409C-BE32-E72D297353CC}">
                <c16:uniqueId val="{00000087-2993-41DE-A2CB-63102DE87051}"/>
              </c:ext>
            </c:extLst>
          </c:dPt>
          <c:dPt>
            <c:idx val="40"/>
            <c:invertIfNegative val="1"/>
            <c:bubble3D val="0"/>
            <c:spPr>
              <a:solidFill>
                <a:srgbClr val="00A097"/>
              </a:solidFill>
            </c:spPr>
            <c:extLst>
              <c:ext xmlns:c16="http://schemas.microsoft.com/office/drawing/2014/chart" uri="{C3380CC4-5D6E-409C-BE32-E72D297353CC}">
                <c16:uniqueId val="{00000089-2993-41DE-A2CB-63102DE87051}"/>
              </c:ext>
            </c:extLst>
          </c:dPt>
          <c:dPt>
            <c:idx val="41"/>
            <c:invertIfNegative val="1"/>
            <c:bubble3D val="0"/>
            <c:spPr>
              <a:solidFill>
                <a:srgbClr val="00A097"/>
              </a:solidFill>
            </c:spPr>
            <c:extLst>
              <c:ext xmlns:c16="http://schemas.microsoft.com/office/drawing/2014/chart" uri="{C3380CC4-5D6E-409C-BE32-E72D297353CC}">
                <c16:uniqueId val="{0000008B-2993-41DE-A2CB-63102DE87051}"/>
              </c:ext>
            </c:extLst>
          </c:dPt>
          <c:dPt>
            <c:idx val="42"/>
            <c:invertIfNegative val="1"/>
            <c:bubble3D val="0"/>
            <c:spPr>
              <a:solidFill>
                <a:srgbClr val="00A097"/>
              </a:solidFill>
            </c:spPr>
            <c:extLst>
              <c:ext xmlns:c16="http://schemas.microsoft.com/office/drawing/2014/chart" uri="{C3380CC4-5D6E-409C-BE32-E72D297353CC}">
                <c16:uniqueId val="{0000008D-2993-41DE-A2CB-63102DE87051}"/>
              </c:ext>
            </c:extLst>
          </c:dPt>
          <c:dPt>
            <c:idx val="43"/>
            <c:invertIfNegative val="1"/>
            <c:bubble3D val="0"/>
            <c:spPr>
              <a:solidFill>
                <a:srgbClr val="00A097"/>
              </a:solidFill>
            </c:spPr>
            <c:extLst>
              <c:ext xmlns:c16="http://schemas.microsoft.com/office/drawing/2014/chart" uri="{C3380CC4-5D6E-409C-BE32-E72D297353CC}">
                <c16:uniqueId val="{0000008F-2993-41DE-A2CB-63102DE87051}"/>
              </c:ext>
            </c:extLst>
          </c:dPt>
          <c:dPt>
            <c:idx val="44"/>
            <c:invertIfNegative val="1"/>
            <c:bubble3D val="0"/>
            <c:spPr>
              <a:solidFill>
                <a:srgbClr val="00A097"/>
              </a:solidFill>
            </c:spPr>
            <c:extLst>
              <c:ext xmlns:c16="http://schemas.microsoft.com/office/drawing/2014/chart" uri="{C3380CC4-5D6E-409C-BE32-E72D297353CC}">
                <c16:uniqueId val="{00000091-2993-41DE-A2CB-63102DE87051}"/>
              </c:ext>
            </c:extLst>
          </c:dPt>
          <c:dPt>
            <c:idx val="45"/>
            <c:invertIfNegative val="1"/>
            <c:bubble3D val="0"/>
            <c:spPr>
              <a:solidFill>
                <a:srgbClr val="00A097"/>
              </a:solidFill>
            </c:spPr>
            <c:extLst>
              <c:ext xmlns:c16="http://schemas.microsoft.com/office/drawing/2014/chart" uri="{C3380CC4-5D6E-409C-BE32-E72D297353CC}">
                <c16:uniqueId val="{00000093-2993-41DE-A2CB-63102DE87051}"/>
              </c:ext>
            </c:extLst>
          </c:dPt>
          <c:dPt>
            <c:idx val="46"/>
            <c:invertIfNegative val="1"/>
            <c:bubble3D val="0"/>
            <c:spPr>
              <a:solidFill>
                <a:srgbClr val="00A097"/>
              </a:solidFill>
            </c:spPr>
            <c:extLst>
              <c:ext xmlns:c16="http://schemas.microsoft.com/office/drawing/2014/chart" uri="{C3380CC4-5D6E-409C-BE32-E72D297353CC}">
                <c16:uniqueId val="{00000095-2993-41DE-A2CB-63102DE87051}"/>
              </c:ext>
            </c:extLst>
          </c:dPt>
          <c:dPt>
            <c:idx val="47"/>
            <c:invertIfNegative val="1"/>
            <c:bubble3D val="0"/>
            <c:spPr>
              <a:solidFill>
                <a:srgbClr val="00A097"/>
              </a:solidFill>
            </c:spPr>
            <c:extLst>
              <c:ext xmlns:c16="http://schemas.microsoft.com/office/drawing/2014/chart" uri="{C3380CC4-5D6E-409C-BE32-E72D297353CC}">
                <c16:uniqueId val="{00000097-2993-41DE-A2CB-63102DE87051}"/>
              </c:ext>
            </c:extLst>
          </c:dPt>
          <c:dPt>
            <c:idx val="48"/>
            <c:invertIfNegative val="1"/>
            <c:bubble3D val="0"/>
            <c:spPr>
              <a:solidFill>
                <a:srgbClr val="00A097"/>
              </a:solidFill>
            </c:spPr>
            <c:extLst>
              <c:ext xmlns:c16="http://schemas.microsoft.com/office/drawing/2014/chart" uri="{C3380CC4-5D6E-409C-BE32-E72D297353CC}">
                <c16:uniqueId val="{00000099-2993-41DE-A2CB-63102DE87051}"/>
              </c:ext>
            </c:extLst>
          </c:dPt>
          <c:dPt>
            <c:idx val="49"/>
            <c:invertIfNegative val="1"/>
            <c:bubble3D val="0"/>
            <c:spPr>
              <a:solidFill>
                <a:srgbClr val="00A097"/>
              </a:solidFill>
            </c:spPr>
            <c:extLst>
              <c:ext xmlns:c16="http://schemas.microsoft.com/office/drawing/2014/chart" uri="{C3380CC4-5D6E-409C-BE32-E72D297353CC}">
                <c16:uniqueId val="{0000009B-2993-41DE-A2CB-63102DE87051}"/>
              </c:ext>
            </c:extLst>
          </c:dPt>
          <c:dPt>
            <c:idx val="50"/>
            <c:invertIfNegative val="1"/>
            <c:bubble3D val="0"/>
            <c:spPr>
              <a:solidFill>
                <a:srgbClr val="00A097"/>
              </a:solidFill>
            </c:spPr>
            <c:extLst>
              <c:ext xmlns:c16="http://schemas.microsoft.com/office/drawing/2014/chart" uri="{C3380CC4-5D6E-409C-BE32-E72D297353CC}">
                <c16:uniqueId val="{0000009D-2993-41DE-A2CB-63102DE87051}"/>
              </c:ext>
            </c:extLst>
          </c:dPt>
          <c:dPt>
            <c:idx val="51"/>
            <c:invertIfNegative val="1"/>
            <c:bubble3D val="0"/>
            <c:spPr>
              <a:solidFill>
                <a:srgbClr val="00A097"/>
              </a:solidFill>
            </c:spPr>
            <c:extLst>
              <c:ext xmlns:c16="http://schemas.microsoft.com/office/drawing/2014/chart" uri="{C3380CC4-5D6E-409C-BE32-E72D297353CC}">
                <c16:uniqueId val="{0000009F-2993-41DE-A2CB-63102DE87051}"/>
              </c:ext>
            </c:extLst>
          </c:dPt>
          <c:dPt>
            <c:idx val="52"/>
            <c:invertIfNegative val="1"/>
            <c:bubble3D val="0"/>
            <c:spPr>
              <a:solidFill>
                <a:srgbClr val="00A097"/>
              </a:solidFill>
            </c:spPr>
            <c:extLst>
              <c:ext xmlns:c16="http://schemas.microsoft.com/office/drawing/2014/chart" uri="{C3380CC4-5D6E-409C-BE32-E72D297353CC}">
                <c16:uniqueId val="{000000A1-2993-41DE-A2CB-63102DE87051}"/>
              </c:ext>
            </c:extLst>
          </c:dPt>
          <c:dPt>
            <c:idx val="53"/>
            <c:invertIfNegative val="1"/>
            <c:bubble3D val="0"/>
            <c:spPr>
              <a:solidFill>
                <a:srgbClr val="00A097"/>
              </a:solidFill>
            </c:spPr>
            <c:extLst>
              <c:ext xmlns:c16="http://schemas.microsoft.com/office/drawing/2014/chart" uri="{C3380CC4-5D6E-409C-BE32-E72D297353CC}">
                <c16:uniqueId val="{000000A3-2993-41DE-A2CB-63102DE87051}"/>
              </c:ext>
            </c:extLst>
          </c:dPt>
          <c:dPt>
            <c:idx val="54"/>
            <c:invertIfNegative val="0"/>
            <c:bubble3D val="0"/>
            <c:spPr>
              <a:solidFill>
                <a:srgbClr val="00A097"/>
              </a:solidFill>
            </c:spPr>
            <c:extLst>
              <c:ext xmlns:c16="http://schemas.microsoft.com/office/drawing/2014/chart" uri="{C3380CC4-5D6E-409C-BE32-E72D297353CC}">
                <c16:uniqueId val="{00000072-C76F-4230-900D-40618C09729F}"/>
              </c:ext>
            </c:extLst>
          </c:dPt>
          <c:dPt>
            <c:idx val="55"/>
            <c:invertIfNegative val="0"/>
            <c:bubble3D val="0"/>
            <c:spPr>
              <a:solidFill>
                <a:srgbClr val="00A097"/>
              </a:solidFill>
            </c:spPr>
            <c:extLst>
              <c:ext xmlns:c16="http://schemas.microsoft.com/office/drawing/2014/chart" uri="{C3380CC4-5D6E-409C-BE32-E72D297353CC}">
                <c16:uniqueId val="{00000074-C76F-4230-900D-40618C09729F}"/>
              </c:ext>
            </c:extLst>
          </c:dPt>
          <c:dPt>
            <c:idx val="56"/>
            <c:invertIfNegative val="0"/>
            <c:bubble3D val="0"/>
            <c:spPr>
              <a:solidFill>
                <a:srgbClr val="00A097"/>
              </a:solidFill>
            </c:spPr>
            <c:extLst>
              <c:ext xmlns:c16="http://schemas.microsoft.com/office/drawing/2014/chart" uri="{C3380CC4-5D6E-409C-BE32-E72D297353CC}">
                <c16:uniqueId val="{00000076-C76F-4230-900D-40618C09729F}"/>
              </c:ext>
            </c:extLst>
          </c:dPt>
          <c:dPt>
            <c:idx val="57"/>
            <c:invertIfNegative val="0"/>
            <c:bubble3D val="0"/>
            <c:spPr>
              <a:solidFill>
                <a:srgbClr val="00A097"/>
              </a:solidFill>
            </c:spPr>
            <c:extLst>
              <c:ext xmlns:c16="http://schemas.microsoft.com/office/drawing/2014/chart" uri="{C3380CC4-5D6E-409C-BE32-E72D297353CC}">
                <c16:uniqueId val="{00000078-C76F-4230-900D-40618C09729F}"/>
              </c:ext>
            </c:extLst>
          </c:dPt>
          <c:dPt>
            <c:idx val="58"/>
            <c:invertIfNegative val="0"/>
            <c:bubble3D val="0"/>
            <c:spPr>
              <a:solidFill>
                <a:srgbClr val="00A097"/>
              </a:solidFill>
            </c:spPr>
            <c:extLst>
              <c:ext xmlns:c16="http://schemas.microsoft.com/office/drawing/2014/chart" uri="{C3380CC4-5D6E-409C-BE32-E72D297353CC}">
                <c16:uniqueId val="{0000007A-C76F-4230-900D-40618C09729F}"/>
              </c:ext>
            </c:extLst>
          </c:dPt>
          <c:dPt>
            <c:idx val="59"/>
            <c:invertIfNegative val="0"/>
            <c:bubble3D val="0"/>
            <c:spPr>
              <a:solidFill>
                <a:srgbClr val="00A097"/>
              </a:solidFill>
            </c:spPr>
            <c:extLst>
              <c:ext xmlns:c16="http://schemas.microsoft.com/office/drawing/2014/chart" uri="{C3380CC4-5D6E-409C-BE32-E72D297353CC}">
                <c16:uniqueId val="{0000007C-C76F-4230-900D-40618C09729F}"/>
              </c:ext>
            </c:extLst>
          </c:dPt>
          <c:dPt>
            <c:idx val="60"/>
            <c:invertIfNegative val="0"/>
            <c:bubble3D val="0"/>
            <c:spPr>
              <a:solidFill>
                <a:srgbClr val="00A097"/>
              </a:solidFill>
            </c:spPr>
            <c:extLst>
              <c:ext xmlns:c16="http://schemas.microsoft.com/office/drawing/2014/chart" uri="{C3380CC4-5D6E-409C-BE32-E72D297353CC}">
                <c16:uniqueId val="{0000007E-C76F-4230-900D-40618C09729F}"/>
              </c:ext>
            </c:extLst>
          </c:dPt>
          <c:dPt>
            <c:idx val="61"/>
            <c:invertIfNegative val="0"/>
            <c:bubble3D val="0"/>
            <c:spPr>
              <a:solidFill>
                <a:srgbClr val="00A097"/>
              </a:solidFill>
            </c:spPr>
            <c:extLst>
              <c:ext xmlns:c16="http://schemas.microsoft.com/office/drawing/2014/chart" uri="{C3380CC4-5D6E-409C-BE32-E72D297353CC}">
                <c16:uniqueId val="{00000080-C76F-4230-900D-40618C09729F}"/>
              </c:ext>
            </c:extLst>
          </c:dPt>
          <c:dPt>
            <c:idx val="62"/>
            <c:invertIfNegative val="0"/>
            <c:bubble3D val="0"/>
            <c:spPr>
              <a:solidFill>
                <a:srgbClr val="00A097"/>
              </a:solidFill>
            </c:spPr>
            <c:extLst>
              <c:ext xmlns:c16="http://schemas.microsoft.com/office/drawing/2014/chart" uri="{C3380CC4-5D6E-409C-BE32-E72D297353CC}">
                <c16:uniqueId val="{00000082-C76F-4230-900D-40618C09729F}"/>
              </c:ext>
            </c:extLst>
          </c:dPt>
          <c:dPt>
            <c:idx val="63"/>
            <c:invertIfNegative val="0"/>
            <c:bubble3D val="0"/>
            <c:spPr>
              <a:solidFill>
                <a:srgbClr val="00A097"/>
              </a:solidFill>
            </c:spPr>
            <c:extLst>
              <c:ext xmlns:c16="http://schemas.microsoft.com/office/drawing/2014/chart" uri="{C3380CC4-5D6E-409C-BE32-E72D297353CC}">
                <c16:uniqueId val="{00000084-C76F-4230-900D-40618C09729F}"/>
              </c:ext>
            </c:extLst>
          </c:dPt>
          <c:dPt>
            <c:idx val="64"/>
            <c:invertIfNegative val="0"/>
            <c:bubble3D val="0"/>
            <c:spPr>
              <a:solidFill>
                <a:srgbClr val="00A097"/>
              </a:solidFill>
            </c:spPr>
            <c:extLst>
              <c:ext xmlns:c16="http://schemas.microsoft.com/office/drawing/2014/chart" uri="{C3380CC4-5D6E-409C-BE32-E72D297353CC}">
                <c16:uniqueId val="{00000086-C76F-4230-900D-40618C09729F}"/>
              </c:ext>
            </c:extLst>
          </c:dPt>
          <c:dPt>
            <c:idx val="65"/>
            <c:invertIfNegative val="0"/>
            <c:bubble3D val="0"/>
            <c:spPr>
              <a:solidFill>
                <a:srgbClr val="00A097"/>
              </a:solidFill>
            </c:spPr>
            <c:extLst>
              <c:ext xmlns:c16="http://schemas.microsoft.com/office/drawing/2014/chart" uri="{C3380CC4-5D6E-409C-BE32-E72D297353CC}">
                <c16:uniqueId val="{00000088-C76F-4230-900D-40618C09729F}"/>
              </c:ext>
            </c:extLst>
          </c:dPt>
          <c:dPt>
            <c:idx val="66"/>
            <c:invertIfNegative val="0"/>
            <c:bubble3D val="0"/>
            <c:spPr>
              <a:solidFill>
                <a:srgbClr val="00A097"/>
              </a:solidFill>
            </c:spPr>
            <c:extLst>
              <c:ext xmlns:c16="http://schemas.microsoft.com/office/drawing/2014/chart" uri="{C3380CC4-5D6E-409C-BE32-E72D297353CC}">
                <c16:uniqueId val="{0000008A-C76F-4230-900D-40618C09729F}"/>
              </c:ext>
            </c:extLst>
          </c:dPt>
          <c:dPt>
            <c:idx val="67"/>
            <c:invertIfNegative val="0"/>
            <c:bubble3D val="0"/>
            <c:spPr>
              <a:solidFill>
                <a:srgbClr val="00A097"/>
              </a:solidFill>
            </c:spPr>
            <c:extLst>
              <c:ext xmlns:c16="http://schemas.microsoft.com/office/drawing/2014/chart" uri="{C3380CC4-5D6E-409C-BE32-E72D297353CC}">
                <c16:uniqueId val="{0000008C-C76F-4230-900D-40618C09729F}"/>
              </c:ext>
            </c:extLst>
          </c:dPt>
          <c:dPt>
            <c:idx val="68"/>
            <c:invertIfNegative val="0"/>
            <c:bubble3D val="0"/>
            <c:spPr>
              <a:solidFill>
                <a:srgbClr val="00A097"/>
              </a:solidFill>
            </c:spPr>
            <c:extLst>
              <c:ext xmlns:c16="http://schemas.microsoft.com/office/drawing/2014/chart" uri="{C3380CC4-5D6E-409C-BE32-E72D297353CC}">
                <c16:uniqueId val="{0000008E-C76F-4230-900D-40618C09729F}"/>
              </c:ext>
            </c:extLst>
          </c:dPt>
          <c:dPt>
            <c:idx val="69"/>
            <c:invertIfNegative val="0"/>
            <c:bubble3D val="0"/>
            <c:spPr>
              <a:solidFill>
                <a:srgbClr val="00A097"/>
              </a:solidFill>
            </c:spPr>
            <c:extLst>
              <c:ext xmlns:c16="http://schemas.microsoft.com/office/drawing/2014/chart" uri="{C3380CC4-5D6E-409C-BE32-E72D297353CC}">
                <c16:uniqueId val="{00000090-C76F-4230-900D-40618C09729F}"/>
              </c:ext>
            </c:extLst>
          </c:dPt>
          <c:dPt>
            <c:idx val="70"/>
            <c:invertIfNegative val="0"/>
            <c:bubble3D val="0"/>
            <c:spPr>
              <a:solidFill>
                <a:srgbClr val="00A097"/>
              </a:solidFill>
            </c:spPr>
            <c:extLst>
              <c:ext xmlns:c16="http://schemas.microsoft.com/office/drawing/2014/chart" uri="{C3380CC4-5D6E-409C-BE32-E72D297353CC}">
                <c16:uniqueId val="{00000092-C76F-4230-900D-40618C09729F}"/>
              </c:ext>
            </c:extLst>
          </c:dPt>
          <c:dPt>
            <c:idx val="71"/>
            <c:invertIfNegative val="0"/>
            <c:bubble3D val="0"/>
            <c:spPr>
              <a:solidFill>
                <a:srgbClr val="00A097"/>
              </a:solidFill>
            </c:spPr>
            <c:extLst>
              <c:ext xmlns:c16="http://schemas.microsoft.com/office/drawing/2014/chart" uri="{C3380CC4-5D6E-409C-BE32-E72D297353CC}">
                <c16:uniqueId val="{00000094-C76F-4230-900D-40618C09729F}"/>
              </c:ext>
            </c:extLst>
          </c:dPt>
          <c:dPt>
            <c:idx val="72"/>
            <c:invertIfNegative val="0"/>
            <c:bubble3D val="0"/>
            <c:spPr>
              <a:solidFill>
                <a:srgbClr val="00A097"/>
              </a:solidFill>
            </c:spPr>
            <c:extLst>
              <c:ext xmlns:c16="http://schemas.microsoft.com/office/drawing/2014/chart" uri="{C3380CC4-5D6E-409C-BE32-E72D297353CC}">
                <c16:uniqueId val="{00000096-C76F-4230-900D-40618C09729F}"/>
              </c:ext>
            </c:extLst>
          </c:dPt>
          <c:dPt>
            <c:idx val="73"/>
            <c:invertIfNegative val="0"/>
            <c:bubble3D val="0"/>
            <c:spPr>
              <a:solidFill>
                <a:srgbClr val="00A097"/>
              </a:solidFill>
            </c:spPr>
            <c:extLst>
              <c:ext xmlns:c16="http://schemas.microsoft.com/office/drawing/2014/chart" uri="{C3380CC4-5D6E-409C-BE32-E72D297353CC}">
                <c16:uniqueId val="{00000098-C76F-4230-900D-40618C09729F}"/>
              </c:ext>
            </c:extLst>
          </c:dPt>
          <c:dPt>
            <c:idx val="74"/>
            <c:invertIfNegative val="0"/>
            <c:bubble3D val="0"/>
            <c:spPr>
              <a:solidFill>
                <a:srgbClr val="00A097"/>
              </a:solidFill>
            </c:spPr>
            <c:extLst>
              <c:ext xmlns:c16="http://schemas.microsoft.com/office/drawing/2014/chart" uri="{C3380CC4-5D6E-409C-BE32-E72D297353CC}">
                <c16:uniqueId val="{0000009A-C76F-4230-900D-40618C09729F}"/>
              </c:ext>
            </c:extLst>
          </c:dPt>
          <c:dPt>
            <c:idx val="75"/>
            <c:invertIfNegative val="0"/>
            <c:bubble3D val="0"/>
            <c:spPr>
              <a:solidFill>
                <a:srgbClr val="00A097"/>
              </a:solidFill>
            </c:spPr>
            <c:extLst>
              <c:ext xmlns:c16="http://schemas.microsoft.com/office/drawing/2014/chart" uri="{C3380CC4-5D6E-409C-BE32-E72D297353CC}">
                <c16:uniqueId val="{0000009C-C76F-4230-900D-40618C09729F}"/>
              </c:ext>
            </c:extLst>
          </c:dPt>
          <c:dPt>
            <c:idx val="76"/>
            <c:invertIfNegative val="0"/>
            <c:bubble3D val="0"/>
            <c:spPr>
              <a:solidFill>
                <a:srgbClr val="00A097"/>
              </a:solidFill>
            </c:spPr>
            <c:extLst>
              <c:ext xmlns:c16="http://schemas.microsoft.com/office/drawing/2014/chart" uri="{C3380CC4-5D6E-409C-BE32-E72D297353CC}">
                <c16:uniqueId val="{0000009E-C76F-4230-900D-40618C09729F}"/>
              </c:ext>
            </c:extLst>
          </c:dPt>
          <c:dPt>
            <c:idx val="77"/>
            <c:invertIfNegative val="0"/>
            <c:bubble3D val="0"/>
            <c:spPr>
              <a:solidFill>
                <a:srgbClr val="00A097"/>
              </a:solidFill>
            </c:spPr>
            <c:extLst>
              <c:ext xmlns:c16="http://schemas.microsoft.com/office/drawing/2014/chart" uri="{C3380CC4-5D6E-409C-BE32-E72D297353CC}">
                <c16:uniqueId val="{000000A0-C76F-4230-900D-40618C09729F}"/>
              </c:ext>
            </c:extLst>
          </c:dPt>
          <c:dPt>
            <c:idx val="78"/>
            <c:invertIfNegative val="0"/>
            <c:bubble3D val="0"/>
            <c:spPr>
              <a:solidFill>
                <a:srgbClr val="00A097"/>
              </a:solidFill>
            </c:spPr>
            <c:extLst>
              <c:ext xmlns:c16="http://schemas.microsoft.com/office/drawing/2014/chart" uri="{C3380CC4-5D6E-409C-BE32-E72D297353CC}">
                <c16:uniqueId val="{000000A2-C76F-4230-900D-40618C09729F}"/>
              </c:ext>
            </c:extLst>
          </c:dPt>
          <c:dPt>
            <c:idx val="79"/>
            <c:invertIfNegative val="0"/>
            <c:bubble3D val="0"/>
            <c:spPr>
              <a:solidFill>
                <a:srgbClr val="00A097"/>
              </a:solidFill>
            </c:spPr>
            <c:extLst>
              <c:ext xmlns:c16="http://schemas.microsoft.com/office/drawing/2014/chart" uri="{C3380CC4-5D6E-409C-BE32-E72D297353CC}">
                <c16:uniqueId val="{000000A4-C76F-4230-900D-40618C09729F}"/>
              </c:ext>
            </c:extLst>
          </c:dPt>
          <c:dPt>
            <c:idx val="80"/>
            <c:invertIfNegative val="0"/>
            <c:bubble3D val="0"/>
            <c:spPr>
              <a:solidFill>
                <a:srgbClr val="00A097"/>
              </a:solidFill>
            </c:spPr>
            <c:extLst>
              <c:ext xmlns:c16="http://schemas.microsoft.com/office/drawing/2014/chart" uri="{C3380CC4-5D6E-409C-BE32-E72D297353CC}">
                <c16:uniqueId val="{000000A6-C76F-4230-900D-40618C09729F}"/>
              </c:ext>
            </c:extLst>
          </c:dPt>
          <c:dPt>
            <c:idx val="81"/>
            <c:invertIfNegative val="1"/>
            <c:bubble3D val="0"/>
            <c:spPr>
              <a:solidFill>
                <a:srgbClr val="00A097"/>
              </a:solidFill>
            </c:spPr>
            <c:extLst>
              <c:ext xmlns:c16="http://schemas.microsoft.com/office/drawing/2014/chart" uri="{C3380CC4-5D6E-409C-BE32-E72D297353CC}">
                <c16:uniqueId val="{000000A5-2993-41DE-A2CB-63102DE87051}"/>
              </c:ext>
            </c:extLst>
          </c:dPt>
          <c:dPt>
            <c:idx val="82"/>
            <c:invertIfNegative val="1"/>
            <c:bubble3D val="0"/>
            <c:spPr>
              <a:solidFill>
                <a:srgbClr val="00A097"/>
              </a:solidFill>
            </c:spPr>
            <c:extLst>
              <c:ext xmlns:c16="http://schemas.microsoft.com/office/drawing/2014/chart" uri="{C3380CC4-5D6E-409C-BE32-E72D297353CC}">
                <c16:uniqueId val="{000000A7-2993-41DE-A2CB-63102DE87051}"/>
              </c:ext>
            </c:extLst>
          </c:dPt>
          <c:dPt>
            <c:idx val="83"/>
            <c:invertIfNegative val="1"/>
            <c:bubble3D val="0"/>
            <c:spPr>
              <a:solidFill>
                <a:srgbClr val="00A097"/>
              </a:solidFill>
            </c:spPr>
            <c:extLst>
              <c:ext xmlns:c16="http://schemas.microsoft.com/office/drawing/2014/chart" uri="{C3380CC4-5D6E-409C-BE32-E72D297353CC}">
                <c16:uniqueId val="{000000A9-2993-41DE-A2CB-63102DE87051}"/>
              </c:ext>
            </c:extLst>
          </c:dPt>
          <c:dPt>
            <c:idx val="84"/>
            <c:invertIfNegative val="1"/>
            <c:bubble3D val="0"/>
            <c:spPr>
              <a:solidFill>
                <a:srgbClr val="00A097"/>
              </a:solidFill>
            </c:spPr>
            <c:extLst>
              <c:ext xmlns:c16="http://schemas.microsoft.com/office/drawing/2014/chart" uri="{C3380CC4-5D6E-409C-BE32-E72D297353CC}">
                <c16:uniqueId val="{000000AB-2993-41DE-A2CB-63102DE87051}"/>
              </c:ext>
            </c:extLst>
          </c:dPt>
          <c:dPt>
            <c:idx val="85"/>
            <c:invertIfNegative val="1"/>
            <c:bubble3D val="0"/>
            <c:spPr>
              <a:solidFill>
                <a:srgbClr val="00A097"/>
              </a:solidFill>
            </c:spPr>
            <c:extLst>
              <c:ext xmlns:c16="http://schemas.microsoft.com/office/drawing/2014/chart" uri="{C3380CC4-5D6E-409C-BE32-E72D297353CC}">
                <c16:uniqueId val="{000000AD-2993-41DE-A2CB-63102DE87051}"/>
              </c:ext>
            </c:extLst>
          </c:dPt>
          <c:dPt>
            <c:idx val="86"/>
            <c:invertIfNegative val="1"/>
            <c:bubble3D val="0"/>
            <c:spPr>
              <a:solidFill>
                <a:srgbClr val="00A097"/>
              </a:solidFill>
            </c:spPr>
            <c:extLst>
              <c:ext xmlns:c16="http://schemas.microsoft.com/office/drawing/2014/chart" uri="{C3380CC4-5D6E-409C-BE32-E72D297353CC}">
                <c16:uniqueId val="{000000AF-2993-41DE-A2CB-63102DE87051}"/>
              </c:ext>
            </c:extLst>
          </c:dPt>
          <c:dPt>
            <c:idx val="87"/>
            <c:invertIfNegative val="1"/>
            <c:bubble3D val="0"/>
            <c:spPr>
              <a:solidFill>
                <a:srgbClr val="00A097"/>
              </a:solidFill>
            </c:spPr>
            <c:extLst>
              <c:ext xmlns:c16="http://schemas.microsoft.com/office/drawing/2014/chart" uri="{C3380CC4-5D6E-409C-BE32-E72D297353CC}">
                <c16:uniqueId val="{000000B1-2993-41DE-A2CB-63102DE87051}"/>
              </c:ext>
            </c:extLst>
          </c:dPt>
          <c:dPt>
            <c:idx val="88"/>
            <c:invertIfNegative val="1"/>
            <c:bubble3D val="0"/>
            <c:spPr>
              <a:solidFill>
                <a:srgbClr val="00A097"/>
              </a:solidFill>
            </c:spPr>
            <c:extLst>
              <c:ext xmlns:c16="http://schemas.microsoft.com/office/drawing/2014/chart" uri="{C3380CC4-5D6E-409C-BE32-E72D297353CC}">
                <c16:uniqueId val="{000000B3-2993-41DE-A2CB-63102DE87051}"/>
              </c:ext>
            </c:extLst>
          </c:dPt>
          <c:dPt>
            <c:idx val="89"/>
            <c:invertIfNegative val="1"/>
            <c:bubble3D val="0"/>
            <c:spPr>
              <a:solidFill>
                <a:srgbClr val="00A097"/>
              </a:solidFill>
            </c:spPr>
            <c:extLst>
              <c:ext xmlns:c16="http://schemas.microsoft.com/office/drawing/2014/chart" uri="{C3380CC4-5D6E-409C-BE32-E72D297353CC}">
                <c16:uniqueId val="{000000B5-2993-41DE-A2CB-63102DE87051}"/>
              </c:ext>
            </c:extLst>
          </c:dPt>
          <c:dPt>
            <c:idx val="90"/>
            <c:invertIfNegative val="1"/>
            <c:bubble3D val="0"/>
            <c:spPr>
              <a:solidFill>
                <a:srgbClr val="00A097"/>
              </a:solidFill>
            </c:spPr>
            <c:extLst>
              <c:ext xmlns:c16="http://schemas.microsoft.com/office/drawing/2014/chart" uri="{C3380CC4-5D6E-409C-BE32-E72D297353CC}">
                <c16:uniqueId val="{000000B7-2993-41DE-A2CB-63102DE87051}"/>
              </c:ext>
            </c:extLst>
          </c:dPt>
          <c:dPt>
            <c:idx val="91"/>
            <c:invertIfNegative val="1"/>
            <c:bubble3D val="0"/>
            <c:spPr>
              <a:solidFill>
                <a:srgbClr val="00A097"/>
              </a:solidFill>
            </c:spPr>
            <c:extLst>
              <c:ext xmlns:c16="http://schemas.microsoft.com/office/drawing/2014/chart" uri="{C3380CC4-5D6E-409C-BE32-E72D297353CC}">
                <c16:uniqueId val="{000000B9-2993-41DE-A2CB-63102DE87051}"/>
              </c:ext>
            </c:extLst>
          </c:dPt>
          <c:dPt>
            <c:idx val="92"/>
            <c:invertIfNegative val="1"/>
            <c:bubble3D val="0"/>
            <c:spPr>
              <a:solidFill>
                <a:srgbClr val="00A097"/>
              </a:solidFill>
            </c:spPr>
            <c:extLst>
              <c:ext xmlns:c16="http://schemas.microsoft.com/office/drawing/2014/chart" uri="{C3380CC4-5D6E-409C-BE32-E72D297353CC}">
                <c16:uniqueId val="{000000BB-2993-41DE-A2CB-63102DE87051}"/>
              </c:ext>
            </c:extLst>
          </c:dPt>
          <c:dPt>
            <c:idx val="93"/>
            <c:invertIfNegative val="1"/>
            <c:bubble3D val="0"/>
            <c:spPr>
              <a:solidFill>
                <a:srgbClr val="00A097"/>
              </a:solidFill>
            </c:spPr>
            <c:extLst>
              <c:ext xmlns:c16="http://schemas.microsoft.com/office/drawing/2014/chart" uri="{C3380CC4-5D6E-409C-BE32-E72D297353CC}">
                <c16:uniqueId val="{000000BD-2993-41DE-A2CB-63102DE87051}"/>
              </c:ext>
            </c:extLst>
          </c:dPt>
          <c:dPt>
            <c:idx val="94"/>
            <c:invertIfNegative val="1"/>
            <c:bubble3D val="0"/>
            <c:spPr>
              <a:solidFill>
                <a:srgbClr val="00A097"/>
              </a:solidFill>
            </c:spPr>
            <c:extLst>
              <c:ext xmlns:c16="http://schemas.microsoft.com/office/drawing/2014/chart" uri="{C3380CC4-5D6E-409C-BE32-E72D297353CC}">
                <c16:uniqueId val="{000000BF-2993-41DE-A2CB-63102DE87051}"/>
              </c:ext>
            </c:extLst>
          </c:dPt>
          <c:dPt>
            <c:idx val="95"/>
            <c:invertIfNegative val="1"/>
            <c:bubble3D val="0"/>
            <c:spPr>
              <a:solidFill>
                <a:srgbClr val="00A097"/>
              </a:solidFill>
            </c:spPr>
            <c:extLst>
              <c:ext xmlns:c16="http://schemas.microsoft.com/office/drawing/2014/chart" uri="{C3380CC4-5D6E-409C-BE32-E72D297353CC}">
                <c16:uniqueId val="{000000C1-2993-41DE-A2CB-63102DE87051}"/>
              </c:ext>
            </c:extLst>
          </c:dPt>
          <c:dPt>
            <c:idx val="96"/>
            <c:invertIfNegative val="1"/>
            <c:bubble3D val="0"/>
            <c:spPr>
              <a:solidFill>
                <a:srgbClr val="00A097"/>
              </a:solidFill>
            </c:spPr>
            <c:extLst>
              <c:ext xmlns:c16="http://schemas.microsoft.com/office/drawing/2014/chart" uri="{C3380CC4-5D6E-409C-BE32-E72D297353CC}">
                <c16:uniqueId val="{000000C3-2993-41DE-A2CB-63102DE87051}"/>
              </c:ext>
            </c:extLst>
          </c:dPt>
          <c:dPt>
            <c:idx val="97"/>
            <c:invertIfNegative val="1"/>
            <c:bubble3D val="0"/>
            <c:spPr>
              <a:solidFill>
                <a:srgbClr val="00A097"/>
              </a:solidFill>
            </c:spPr>
            <c:extLst>
              <c:ext xmlns:c16="http://schemas.microsoft.com/office/drawing/2014/chart" uri="{C3380CC4-5D6E-409C-BE32-E72D297353CC}">
                <c16:uniqueId val="{000000C5-2993-41DE-A2CB-63102DE87051}"/>
              </c:ext>
            </c:extLst>
          </c:dPt>
          <c:dPt>
            <c:idx val="98"/>
            <c:invertIfNegative val="1"/>
            <c:bubble3D val="0"/>
            <c:spPr>
              <a:solidFill>
                <a:srgbClr val="00A097"/>
              </a:solidFill>
            </c:spPr>
            <c:extLst>
              <c:ext xmlns:c16="http://schemas.microsoft.com/office/drawing/2014/chart" uri="{C3380CC4-5D6E-409C-BE32-E72D297353CC}">
                <c16:uniqueId val="{000000C7-2993-41DE-A2CB-63102DE87051}"/>
              </c:ext>
            </c:extLst>
          </c:dPt>
          <c:dPt>
            <c:idx val="99"/>
            <c:invertIfNegative val="1"/>
            <c:bubble3D val="0"/>
            <c:spPr>
              <a:solidFill>
                <a:srgbClr val="00A097"/>
              </a:solidFill>
            </c:spPr>
            <c:extLst>
              <c:ext xmlns:c16="http://schemas.microsoft.com/office/drawing/2014/chart" uri="{C3380CC4-5D6E-409C-BE32-E72D297353CC}">
                <c16:uniqueId val="{000000C9-2993-41DE-A2CB-63102DE87051}"/>
              </c:ext>
            </c:extLst>
          </c:dPt>
          <c:dPt>
            <c:idx val="100"/>
            <c:invertIfNegative val="1"/>
            <c:bubble3D val="0"/>
            <c:spPr>
              <a:solidFill>
                <a:srgbClr val="00A097"/>
              </a:solidFill>
            </c:spPr>
            <c:extLst>
              <c:ext xmlns:c16="http://schemas.microsoft.com/office/drawing/2014/chart" uri="{C3380CC4-5D6E-409C-BE32-E72D297353CC}">
                <c16:uniqueId val="{000000CB-2993-41DE-A2CB-63102DE87051}"/>
              </c:ext>
            </c:extLst>
          </c:dPt>
          <c:dPt>
            <c:idx val="101"/>
            <c:invertIfNegative val="1"/>
            <c:bubble3D val="0"/>
            <c:spPr>
              <a:solidFill>
                <a:srgbClr val="00A097"/>
              </a:solidFill>
            </c:spPr>
            <c:extLst>
              <c:ext xmlns:c16="http://schemas.microsoft.com/office/drawing/2014/chart" uri="{C3380CC4-5D6E-409C-BE32-E72D297353CC}">
                <c16:uniqueId val="{000000CD-2993-41DE-A2CB-63102DE87051}"/>
              </c:ext>
            </c:extLst>
          </c:dPt>
          <c:dPt>
            <c:idx val="102"/>
            <c:invertIfNegative val="1"/>
            <c:bubble3D val="0"/>
            <c:spPr>
              <a:solidFill>
                <a:srgbClr val="00A097"/>
              </a:solidFill>
            </c:spPr>
            <c:extLst>
              <c:ext xmlns:c16="http://schemas.microsoft.com/office/drawing/2014/chart" uri="{C3380CC4-5D6E-409C-BE32-E72D297353CC}">
                <c16:uniqueId val="{000000CF-2993-41DE-A2CB-63102DE87051}"/>
              </c:ext>
            </c:extLst>
          </c:dPt>
          <c:dPt>
            <c:idx val="103"/>
            <c:invertIfNegative val="1"/>
            <c:bubble3D val="0"/>
            <c:spPr>
              <a:solidFill>
                <a:srgbClr val="00A097"/>
              </a:solidFill>
            </c:spPr>
            <c:extLst>
              <c:ext xmlns:c16="http://schemas.microsoft.com/office/drawing/2014/chart" uri="{C3380CC4-5D6E-409C-BE32-E72D297353CC}">
                <c16:uniqueId val="{000000D1-2993-41DE-A2CB-63102DE87051}"/>
              </c:ext>
            </c:extLst>
          </c:dPt>
          <c:dPt>
            <c:idx val="104"/>
            <c:invertIfNegative val="1"/>
            <c:bubble3D val="0"/>
            <c:spPr>
              <a:solidFill>
                <a:srgbClr val="00A097"/>
              </a:solidFill>
            </c:spPr>
            <c:extLst>
              <c:ext xmlns:c16="http://schemas.microsoft.com/office/drawing/2014/chart" uri="{C3380CC4-5D6E-409C-BE32-E72D297353CC}">
                <c16:uniqueId val="{000000D3-2993-41DE-A2CB-63102DE87051}"/>
              </c:ext>
            </c:extLst>
          </c:dPt>
          <c:dPt>
            <c:idx val="105"/>
            <c:invertIfNegative val="1"/>
            <c:bubble3D val="0"/>
            <c:spPr>
              <a:solidFill>
                <a:srgbClr val="00A097"/>
              </a:solidFill>
            </c:spPr>
            <c:extLst>
              <c:ext xmlns:c16="http://schemas.microsoft.com/office/drawing/2014/chart" uri="{C3380CC4-5D6E-409C-BE32-E72D297353CC}">
                <c16:uniqueId val="{000000D5-2993-41DE-A2CB-63102DE87051}"/>
              </c:ext>
            </c:extLst>
          </c:dPt>
          <c:dPt>
            <c:idx val="106"/>
            <c:invertIfNegative val="1"/>
            <c:bubble3D val="0"/>
            <c:spPr>
              <a:solidFill>
                <a:srgbClr val="00A097"/>
              </a:solidFill>
            </c:spPr>
            <c:extLst>
              <c:ext xmlns:c16="http://schemas.microsoft.com/office/drawing/2014/chart" uri="{C3380CC4-5D6E-409C-BE32-E72D297353CC}">
                <c16:uniqueId val="{000000D7-2993-41DE-A2CB-63102DE87051}"/>
              </c:ext>
            </c:extLst>
          </c:dPt>
          <c:dPt>
            <c:idx val="107"/>
            <c:invertIfNegative val="1"/>
            <c:bubble3D val="0"/>
            <c:spPr>
              <a:solidFill>
                <a:srgbClr val="00A097"/>
              </a:solidFill>
            </c:spPr>
            <c:extLst>
              <c:ext xmlns:c16="http://schemas.microsoft.com/office/drawing/2014/chart" uri="{C3380CC4-5D6E-409C-BE32-E72D297353CC}">
                <c16:uniqueId val="{000000D9-2993-41DE-A2CB-63102DE87051}"/>
              </c:ext>
            </c:extLst>
          </c:dPt>
          <c:dPt>
            <c:idx val="108"/>
            <c:invertIfNegative val="1"/>
            <c:bubble3D val="0"/>
            <c:spPr>
              <a:solidFill>
                <a:srgbClr val="00A097"/>
              </a:solidFill>
            </c:spPr>
            <c:extLst>
              <c:ext xmlns:c16="http://schemas.microsoft.com/office/drawing/2014/chart" uri="{C3380CC4-5D6E-409C-BE32-E72D297353CC}">
                <c16:uniqueId val="{000000DB-2993-41DE-A2CB-63102DE87051}"/>
              </c:ext>
            </c:extLst>
          </c:dPt>
          <c:dPt>
            <c:idx val="109"/>
            <c:invertIfNegative val="1"/>
            <c:bubble3D val="0"/>
            <c:spPr>
              <a:solidFill>
                <a:srgbClr val="00A097"/>
              </a:solidFill>
            </c:spPr>
            <c:extLst>
              <c:ext xmlns:c16="http://schemas.microsoft.com/office/drawing/2014/chart" uri="{C3380CC4-5D6E-409C-BE32-E72D297353CC}">
                <c16:uniqueId val="{000000DD-2993-41DE-A2CB-63102DE87051}"/>
              </c:ext>
            </c:extLst>
          </c:dPt>
          <c:dPt>
            <c:idx val="110"/>
            <c:invertIfNegative val="1"/>
            <c:bubble3D val="0"/>
            <c:spPr>
              <a:solidFill>
                <a:srgbClr val="00A097"/>
              </a:solidFill>
            </c:spPr>
            <c:extLst>
              <c:ext xmlns:c16="http://schemas.microsoft.com/office/drawing/2014/chart" uri="{C3380CC4-5D6E-409C-BE32-E72D297353CC}">
                <c16:uniqueId val="{000000DF-2993-41DE-A2CB-63102DE87051}"/>
              </c:ext>
            </c:extLst>
          </c:dPt>
          <c:dPt>
            <c:idx val="111"/>
            <c:invertIfNegative val="1"/>
            <c:bubble3D val="0"/>
            <c:spPr>
              <a:solidFill>
                <a:srgbClr val="00A097"/>
              </a:solidFill>
            </c:spPr>
            <c:extLst>
              <c:ext xmlns:c16="http://schemas.microsoft.com/office/drawing/2014/chart" uri="{C3380CC4-5D6E-409C-BE32-E72D297353CC}">
                <c16:uniqueId val="{000000E1-2993-41DE-A2CB-63102DE87051}"/>
              </c:ext>
            </c:extLst>
          </c:dPt>
          <c:dPt>
            <c:idx val="112"/>
            <c:invertIfNegative val="1"/>
            <c:bubble3D val="0"/>
            <c:spPr>
              <a:solidFill>
                <a:srgbClr val="00A097"/>
              </a:solidFill>
            </c:spPr>
            <c:extLst>
              <c:ext xmlns:c16="http://schemas.microsoft.com/office/drawing/2014/chart" uri="{C3380CC4-5D6E-409C-BE32-E72D297353CC}">
                <c16:uniqueId val="{000000E3-2993-41DE-A2CB-63102DE87051}"/>
              </c:ext>
            </c:extLst>
          </c:dPt>
          <c:dPt>
            <c:idx val="113"/>
            <c:invertIfNegative val="1"/>
            <c:bubble3D val="0"/>
            <c:spPr>
              <a:solidFill>
                <a:srgbClr val="00A097"/>
              </a:solidFill>
            </c:spPr>
            <c:extLst>
              <c:ext xmlns:c16="http://schemas.microsoft.com/office/drawing/2014/chart" uri="{C3380CC4-5D6E-409C-BE32-E72D297353CC}">
                <c16:uniqueId val="{000000E5-2993-41DE-A2CB-63102DE87051}"/>
              </c:ext>
            </c:extLst>
          </c:dPt>
          <c:dPt>
            <c:idx val="114"/>
            <c:invertIfNegative val="1"/>
            <c:bubble3D val="0"/>
            <c:spPr>
              <a:solidFill>
                <a:srgbClr val="00A097"/>
              </a:solidFill>
            </c:spPr>
            <c:extLst>
              <c:ext xmlns:c16="http://schemas.microsoft.com/office/drawing/2014/chart" uri="{C3380CC4-5D6E-409C-BE32-E72D297353CC}">
                <c16:uniqueId val="{000000E7-2993-41DE-A2CB-63102DE87051}"/>
              </c:ext>
            </c:extLst>
          </c:dPt>
          <c:dPt>
            <c:idx val="115"/>
            <c:invertIfNegative val="1"/>
            <c:bubble3D val="0"/>
            <c:spPr>
              <a:solidFill>
                <a:srgbClr val="00A097"/>
              </a:solidFill>
            </c:spPr>
            <c:extLst>
              <c:ext xmlns:c16="http://schemas.microsoft.com/office/drawing/2014/chart" uri="{C3380CC4-5D6E-409C-BE32-E72D297353CC}">
                <c16:uniqueId val="{000000E9-2993-41DE-A2CB-63102DE87051}"/>
              </c:ext>
            </c:extLst>
          </c:dPt>
          <c:dPt>
            <c:idx val="116"/>
            <c:invertIfNegative val="1"/>
            <c:bubble3D val="0"/>
            <c:spPr>
              <a:solidFill>
                <a:srgbClr val="7ECAC4"/>
              </a:solidFill>
            </c:spPr>
            <c:extLst>
              <c:ext xmlns:c16="http://schemas.microsoft.com/office/drawing/2014/chart" uri="{C3380CC4-5D6E-409C-BE32-E72D297353CC}">
                <c16:uniqueId val="{000000EB-2993-41DE-A2CB-63102DE87051}"/>
              </c:ext>
            </c:extLst>
          </c:dPt>
          <c:dPt>
            <c:idx val="117"/>
            <c:invertIfNegative val="1"/>
            <c:bubble3D val="0"/>
            <c:spPr>
              <a:solidFill>
                <a:srgbClr val="7ECAC4"/>
              </a:solidFill>
            </c:spPr>
            <c:extLst>
              <c:ext xmlns:c16="http://schemas.microsoft.com/office/drawing/2014/chart" uri="{C3380CC4-5D6E-409C-BE32-E72D297353CC}">
                <c16:uniqueId val="{000000ED-2993-41DE-A2CB-63102DE87051}"/>
              </c:ext>
            </c:extLst>
          </c:dPt>
          <c:dPt>
            <c:idx val="118"/>
            <c:invertIfNegative val="1"/>
            <c:bubble3D val="0"/>
            <c:spPr>
              <a:solidFill>
                <a:srgbClr val="7ECAC4"/>
              </a:solidFill>
            </c:spPr>
            <c:extLst>
              <c:ext xmlns:c16="http://schemas.microsoft.com/office/drawing/2014/chart" uri="{C3380CC4-5D6E-409C-BE32-E72D297353CC}">
                <c16:uniqueId val="{000000EF-2993-41DE-A2CB-63102DE87051}"/>
              </c:ext>
            </c:extLst>
          </c:dPt>
          <c:dPt>
            <c:idx val="119"/>
            <c:invertIfNegative val="1"/>
            <c:bubble3D val="0"/>
            <c:spPr>
              <a:solidFill>
                <a:srgbClr val="7ECAC4"/>
              </a:solidFill>
            </c:spPr>
            <c:extLst>
              <c:ext xmlns:c16="http://schemas.microsoft.com/office/drawing/2014/chart" uri="{C3380CC4-5D6E-409C-BE32-E72D297353CC}">
                <c16:uniqueId val="{000000F1-2993-41DE-A2CB-63102DE87051}"/>
              </c:ext>
            </c:extLst>
          </c:dPt>
          <c:dPt>
            <c:idx val="120"/>
            <c:invertIfNegative val="1"/>
            <c:bubble3D val="0"/>
            <c:spPr>
              <a:solidFill>
                <a:srgbClr val="7ECAC4"/>
              </a:solidFill>
            </c:spPr>
            <c:extLst>
              <c:ext xmlns:c16="http://schemas.microsoft.com/office/drawing/2014/chart" uri="{C3380CC4-5D6E-409C-BE32-E72D297353CC}">
                <c16:uniqueId val="{000000F3-2993-41DE-A2CB-63102DE87051}"/>
              </c:ext>
            </c:extLst>
          </c:dPt>
          <c:dPt>
            <c:idx val="121"/>
            <c:invertIfNegative val="1"/>
            <c:bubble3D val="0"/>
            <c:spPr>
              <a:solidFill>
                <a:srgbClr val="7ECAC4"/>
              </a:solidFill>
            </c:spPr>
            <c:extLst>
              <c:ext xmlns:c16="http://schemas.microsoft.com/office/drawing/2014/chart" uri="{C3380CC4-5D6E-409C-BE32-E72D297353CC}">
                <c16:uniqueId val="{000000F5-2993-41DE-A2CB-63102DE87051}"/>
              </c:ext>
            </c:extLst>
          </c:dPt>
          <c:dPt>
            <c:idx val="122"/>
            <c:invertIfNegative val="1"/>
            <c:bubble3D val="0"/>
            <c:spPr>
              <a:solidFill>
                <a:srgbClr val="7ECAC4"/>
              </a:solidFill>
            </c:spPr>
            <c:extLst>
              <c:ext xmlns:c16="http://schemas.microsoft.com/office/drawing/2014/chart" uri="{C3380CC4-5D6E-409C-BE32-E72D297353CC}">
                <c16:uniqueId val="{000000F7-2993-41DE-A2CB-63102DE87051}"/>
              </c:ext>
            </c:extLst>
          </c:dPt>
          <c:dPt>
            <c:idx val="123"/>
            <c:invertIfNegative val="1"/>
            <c:bubble3D val="0"/>
            <c:spPr>
              <a:solidFill>
                <a:srgbClr val="7ECAC4"/>
              </a:solidFill>
            </c:spPr>
            <c:extLst>
              <c:ext xmlns:c16="http://schemas.microsoft.com/office/drawing/2014/chart" uri="{C3380CC4-5D6E-409C-BE32-E72D297353CC}">
                <c16:uniqueId val="{000000F9-2993-41DE-A2CB-63102DE87051}"/>
              </c:ext>
            </c:extLst>
          </c:dPt>
          <c:dPt>
            <c:idx val="124"/>
            <c:invertIfNegative val="1"/>
            <c:bubble3D val="0"/>
            <c:spPr>
              <a:solidFill>
                <a:srgbClr val="7ECAC4"/>
              </a:solidFill>
            </c:spPr>
            <c:extLst>
              <c:ext xmlns:c16="http://schemas.microsoft.com/office/drawing/2014/chart" uri="{C3380CC4-5D6E-409C-BE32-E72D297353CC}">
                <c16:uniqueId val="{000000FB-2993-41DE-A2CB-63102DE87051}"/>
              </c:ext>
            </c:extLst>
          </c:dPt>
          <c:dPt>
            <c:idx val="125"/>
            <c:invertIfNegative val="1"/>
            <c:bubble3D val="0"/>
            <c:spPr>
              <a:solidFill>
                <a:srgbClr val="7ECAC4"/>
              </a:solidFill>
            </c:spPr>
            <c:extLst>
              <c:ext xmlns:c16="http://schemas.microsoft.com/office/drawing/2014/chart" uri="{C3380CC4-5D6E-409C-BE32-E72D297353CC}">
                <c16:uniqueId val="{000000FD-2993-41DE-A2CB-63102DE87051}"/>
              </c:ext>
            </c:extLst>
          </c:dPt>
          <c:dPt>
            <c:idx val="126"/>
            <c:invertIfNegative val="1"/>
            <c:bubble3D val="0"/>
            <c:spPr>
              <a:solidFill>
                <a:srgbClr val="7ECAC4"/>
              </a:solidFill>
            </c:spPr>
            <c:extLst>
              <c:ext xmlns:c16="http://schemas.microsoft.com/office/drawing/2014/chart" uri="{C3380CC4-5D6E-409C-BE32-E72D297353CC}">
                <c16:uniqueId val="{000000FF-2993-41DE-A2CB-63102DE87051}"/>
              </c:ext>
            </c:extLst>
          </c:dPt>
          <c:dPt>
            <c:idx val="127"/>
            <c:invertIfNegative val="1"/>
            <c:bubble3D val="0"/>
            <c:spPr>
              <a:solidFill>
                <a:srgbClr val="7ECAC4"/>
              </a:solidFill>
            </c:spPr>
            <c:extLst>
              <c:ext xmlns:c16="http://schemas.microsoft.com/office/drawing/2014/chart" uri="{C3380CC4-5D6E-409C-BE32-E72D297353CC}">
                <c16:uniqueId val="{00000101-2993-41DE-A2CB-63102DE87051}"/>
              </c:ext>
            </c:extLst>
          </c:dPt>
          <c:dPt>
            <c:idx val="128"/>
            <c:invertIfNegative val="1"/>
            <c:bubble3D val="0"/>
            <c:spPr>
              <a:solidFill>
                <a:srgbClr val="7ECAC4"/>
              </a:solidFill>
            </c:spPr>
            <c:extLst>
              <c:ext xmlns:c16="http://schemas.microsoft.com/office/drawing/2014/chart" uri="{C3380CC4-5D6E-409C-BE32-E72D297353CC}">
                <c16:uniqueId val="{00000103-2993-41DE-A2CB-63102DE87051}"/>
              </c:ext>
            </c:extLst>
          </c:dPt>
          <c:dPt>
            <c:idx val="129"/>
            <c:invertIfNegative val="1"/>
            <c:bubble3D val="0"/>
            <c:spPr>
              <a:solidFill>
                <a:srgbClr val="7ECAC4"/>
              </a:solidFill>
            </c:spPr>
            <c:extLst>
              <c:ext xmlns:c16="http://schemas.microsoft.com/office/drawing/2014/chart" uri="{C3380CC4-5D6E-409C-BE32-E72D297353CC}">
                <c16:uniqueId val="{00000105-2993-41DE-A2CB-63102DE87051}"/>
              </c:ext>
            </c:extLst>
          </c:dPt>
          <c:dPt>
            <c:idx val="130"/>
            <c:invertIfNegative val="1"/>
            <c:bubble3D val="0"/>
            <c:spPr>
              <a:solidFill>
                <a:srgbClr val="7ECAC4"/>
              </a:solidFill>
            </c:spPr>
            <c:extLst>
              <c:ext xmlns:c16="http://schemas.microsoft.com/office/drawing/2014/chart" uri="{C3380CC4-5D6E-409C-BE32-E72D297353CC}">
                <c16:uniqueId val="{00000107-2993-41DE-A2CB-63102DE87051}"/>
              </c:ext>
            </c:extLst>
          </c:dPt>
          <c:dPt>
            <c:idx val="131"/>
            <c:invertIfNegative val="1"/>
            <c:bubble3D val="0"/>
            <c:spPr>
              <a:solidFill>
                <a:srgbClr val="7ECAC4"/>
              </a:solidFill>
            </c:spPr>
            <c:extLst>
              <c:ext xmlns:c16="http://schemas.microsoft.com/office/drawing/2014/chart" uri="{C3380CC4-5D6E-409C-BE32-E72D297353CC}">
                <c16:uniqueId val="{00000109-2993-41DE-A2CB-63102DE87051}"/>
              </c:ext>
            </c:extLst>
          </c:dPt>
          <c:dPt>
            <c:idx val="132"/>
            <c:invertIfNegative val="1"/>
            <c:bubble3D val="0"/>
            <c:spPr>
              <a:solidFill>
                <a:srgbClr val="7ECAC4"/>
              </a:solidFill>
            </c:spPr>
            <c:extLst>
              <c:ext xmlns:c16="http://schemas.microsoft.com/office/drawing/2014/chart" uri="{C3380CC4-5D6E-409C-BE32-E72D297353CC}">
                <c16:uniqueId val="{0000010B-2993-41DE-A2CB-63102DE87051}"/>
              </c:ext>
            </c:extLst>
          </c:dPt>
          <c:dPt>
            <c:idx val="133"/>
            <c:invertIfNegative val="1"/>
            <c:bubble3D val="0"/>
            <c:spPr>
              <a:solidFill>
                <a:srgbClr val="7ECAC4"/>
              </a:solidFill>
            </c:spPr>
            <c:extLst>
              <c:ext xmlns:c16="http://schemas.microsoft.com/office/drawing/2014/chart" uri="{C3380CC4-5D6E-409C-BE32-E72D297353CC}">
                <c16:uniqueId val="{0000010D-2993-41DE-A2CB-63102DE87051}"/>
              </c:ext>
            </c:extLst>
          </c:dPt>
          <c:dPt>
            <c:idx val="134"/>
            <c:invertIfNegative val="1"/>
            <c:bubble3D val="0"/>
            <c:spPr>
              <a:solidFill>
                <a:srgbClr val="7ECAC4"/>
              </a:solidFill>
            </c:spPr>
            <c:extLst>
              <c:ext xmlns:c16="http://schemas.microsoft.com/office/drawing/2014/chart" uri="{C3380CC4-5D6E-409C-BE32-E72D297353CC}">
                <c16:uniqueId val="{0000010F-2993-41DE-A2CB-63102DE87051}"/>
              </c:ext>
            </c:extLst>
          </c:dPt>
          <c:dPt>
            <c:idx val="135"/>
            <c:invertIfNegative val="1"/>
            <c:bubble3D val="0"/>
            <c:spPr>
              <a:solidFill>
                <a:srgbClr val="7ECAC4"/>
              </a:solidFill>
            </c:spPr>
            <c:extLst>
              <c:ext xmlns:c16="http://schemas.microsoft.com/office/drawing/2014/chart" uri="{C3380CC4-5D6E-409C-BE32-E72D297353CC}">
                <c16:uniqueId val="{00000111-2993-41DE-A2CB-63102DE87051}"/>
              </c:ext>
            </c:extLst>
          </c:dPt>
          <c:dPt>
            <c:idx val="136"/>
            <c:invertIfNegative val="1"/>
            <c:bubble3D val="0"/>
            <c:spPr>
              <a:solidFill>
                <a:srgbClr val="7ECAC4"/>
              </a:solidFill>
            </c:spPr>
            <c:extLst>
              <c:ext xmlns:c16="http://schemas.microsoft.com/office/drawing/2014/chart" uri="{C3380CC4-5D6E-409C-BE32-E72D297353CC}">
                <c16:uniqueId val="{00000113-2993-41DE-A2CB-63102DE87051}"/>
              </c:ext>
            </c:extLst>
          </c:dPt>
          <c:dPt>
            <c:idx val="137"/>
            <c:invertIfNegative val="1"/>
            <c:bubble3D val="0"/>
            <c:spPr>
              <a:solidFill>
                <a:srgbClr val="7ECAC4"/>
              </a:solidFill>
            </c:spPr>
            <c:extLst>
              <c:ext xmlns:c16="http://schemas.microsoft.com/office/drawing/2014/chart" uri="{C3380CC4-5D6E-409C-BE32-E72D297353CC}">
                <c16:uniqueId val="{00000115-2993-41DE-A2CB-63102DE87051}"/>
              </c:ext>
            </c:extLst>
          </c:dPt>
          <c:dPt>
            <c:idx val="138"/>
            <c:invertIfNegative val="1"/>
            <c:bubble3D val="0"/>
            <c:spPr>
              <a:solidFill>
                <a:srgbClr val="7ECAC4"/>
              </a:solidFill>
            </c:spPr>
            <c:extLst>
              <c:ext xmlns:c16="http://schemas.microsoft.com/office/drawing/2014/chart" uri="{C3380CC4-5D6E-409C-BE32-E72D297353CC}">
                <c16:uniqueId val="{00000117-2993-41DE-A2CB-63102DE87051}"/>
              </c:ext>
            </c:extLst>
          </c:dPt>
          <c:dPt>
            <c:idx val="139"/>
            <c:invertIfNegative val="1"/>
            <c:bubble3D val="0"/>
            <c:spPr>
              <a:solidFill>
                <a:srgbClr val="7ECAC4"/>
              </a:solidFill>
            </c:spPr>
            <c:extLst>
              <c:ext xmlns:c16="http://schemas.microsoft.com/office/drawing/2014/chart" uri="{C3380CC4-5D6E-409C-BE32-E72D297353CC}">
                <c16:uniqueId val="{00000119-2993-41DE-A2CB-63102DE87051}"/>
              </c:ext>
            </c:extLst>
          </c:dPt>
          <c:dPt>
            <c:idx val="140"/>
            <c:invertIfNegative val="1"/>
            <c:bubble3D val="0"/>
            <c:spPr>
              <a:solidFill>
                <a:srgbClr val="7ECAC4"/>
              </a:solidFill>
            </c:spPr>
            <c:extLst>
              <c:ext xmlns:c16="http://schemas.microsoft.com/office/drawing/2014/chart" uri="{C3380CC4-5D6E-409C-BE32-E72D297353CC}">
                <c16:uniqueId val="{0000011B-2993-41DE-A2CB-63102DE87051}"/>
              </c:ext>
            </c:extLst>
          </c:dPt>
          <c:dPt>
            <c:idx val="141"/>
            <c:invertIfNegative val="1"/>
            <c:bubble3D val="0"/>
            <c:spPr>
              <a:solidFill>
                <a:srgbClr val="7ECAC4"/>
              </a:solidFill>
            </c:spPr>
            <c:extLst>
              <c:ext xmlns:c16="http://schemas.microsoft.com/office/drawing/2014/chart" uri="{C3380CC4-5D6E-409C-BE32-E72D297353CC}">
                <c16:uniqueId val="{0000011D-2993-41DE-A2CB-63102DE87051}"/>
              </c:ext>
            </c:extLst>
          </c:dPt>
          <c:dPt>
            <c:idx val="142"/>
            <c:invertIfNegative val="1"/>
            <c:bubble3D val="0"/>
            <c:spPr>
              <a:solidFill>
                <a:srgbClr val="7ECAC4"/>
              </a:solidFill>
            </c:spPr>
            <c:extLst>
              <c:ext xmlns:c16="http://schemas.microsoft.com/office/drawing/2014/chart" uri="{C3380CC4-5D6E-409C-BE32-E72D297353CC}">
                <c16:uniqueId val="{0000011F-2993-41DE-A2CB-63102DE87051}"/>
              </c:ext>
            </c:extLst>
          </c:dPt>
          <c:dPt>
            <c:idx val="143"/>
            <c:invertIfNegative val="1"/>
            <c:bubble3D val="0"/>
            <c:spPr>
              <a:solidFill>
                <a:srgbClr val="7ECAC4"/>
              </a:solidFill>
            </c:spPr>
            <c:extLst>
              <c:ext xmlns:c16="http://schemas.microsoft.com/office/drawing/2014/chart" uri="{C3380CC4-5D6E-409C-BE32-E72D297353CC}">
                <c16:uniqueId val="{00000121-2993-41DE-A2CB-63102DE87051}"/>
              </c:ext>
            </c:extLst>
          </c:dPt>
          <c:dPt>
            <c:idx val="144"/>
            <c:invertIfNegative val="1"/>
            <c:bubble3D val="0"/>
            <c:spPr>
              <a:solidFill>
                <a:srgbClr val="7ECAC4"/>
              </a:solidFill>
            </c:spPr>
            <c:extLst>
              <c:ext xmlns:c16="http://schemas.microsoft.com/office/drawing/2014/chart" uri="{C3380CC4-5D6E-409C-BE32-E72D297353CC}">
                <c16:uniqueId val="{00000123-2993-41DE-A2CB-63102DE87051}"/>
              </c:ext>
            </c:extLst>
          </c:dPt>
          <c:dPt>
            <c:idx val="145"/>
            <c:invertIfNegative val="1"/>
            <c:bubble3D val="0"/>
            <c:spPr>
              <a:solidFill>
                <a:srgbClr val="7ECAC4"/>
              </a:solidFill>
            </c:spPr>
            <c:extLst>
              <c:ext xmlns:c16="http://schemas.microsoft.com/office/drawing/2014/chart" uri="{C3380CC4-5D6E-409C-BE32-E72D297353CC}">
                <c16:uniqueId val="{00000125-2993-41DE-A2CB-63102DE87051}"/>
              </c:ext>
            </c:extLst>
          </c:dPt>
          <c:dPt>
            <c:idx val="146"/>
            <c:invertIfNegative val="1"/>
            <c:bubble3D val="0"/>
            <c:spPr>
              <a:solidFill>
                <a:srgbClr val="7ECAC4"/>
              </a:solidFill>
            </c:spPr>
            <c:extLst>
              <c:ext xmlns:c16="http://schemas.microsoft.com/office/drawing/2014/chart" uri="{C3380CC4-5D6E-409C-BE32-E72D297353CC}">
                <c16:uniqueId val="{00000127-2993-41DE-A2CB-63102DE87051}"/>
              </c:ext>
            </c:extLst>
          </c:dPt>
          <c:dPt>
            <c:idx val="147"/>
            <c:invertIfNegative val="1"/>
            <c:bubble3D val="0"/>
            <c:spPr>
              <a:solidFill>
                <a:srgbClr val="7ECAC4"/>
              </a:solidFill>
            </c:spPr>
            <c:extLst>
              <c:ext xmlns:c16="http://schemas.microsoft.com/office/drawing/2014/chart" uri="{C3380CC4-5D6E-409C-BE32-E72D297353CC}">
                <c16:uniqueId val="{00000129-2993-41DE-A2CB-63102DE87051}"/>
              </c:ext>
            </c:extLst>
          </c:dPt>
          <c:dPt>
            <c:idx val="148"/>
            <c:invertIfNegative val="1"/>
            <c:bubble3D val="0"/>
            <c:spPr>
              <a:solidFill>
                <a:srgbClr val="7ECAC4"/>
              </a:solidFill>
            </c:spPr>
            <c:extLst>
              <c:ext xmlns:c16="http://schemas.microsoft.com/office/drawing/2014/chart" uri="{C3380CC4-5D6E-409C-BE32-E72D297353CC}">
                <c16:uniqueId val="{0000012B-2993-41DE-A2CB-63102DE87051}"/>
              </c:ext>
            </c:extLst>
          </c:dPt>
          <c:dPt>
            <c:idx val="149"/>
            <c:invertIfNegative val="1"/>
            <c:bubble3D val="0"/>
            <c:spPr>
              <a:solidFill>
                <a:srgbClr val="7ECAC4"/>
              </a:solidFill>
            </c:spPr>
            <c:extLst>
              <c:ext xmlns:c16="http://schemas.microsoft.com/office/drawing/2014/chart" uri="{C3380CC4-5D6E-409C-BE32-E72D297353CC}">
                <c16:uniqueId val="{0000012D-2993-41DE-A2CB-63102DE87051}"/>
              </c:ext>
            </c:extLst>
          </c:dPt>
          <c:dPt>
            <c:idx val="150"/>
            <c:invertIfNegative val="1"/>
            <c:bubble3D val="0"/>
            <c:spPr>
              <a:solidFill>
                <a:srgbClr val="7ECAC4"/>
              </a:solidFill>
            </c:spPr>
            <c:extLst>
              <c:ext xmlns:c16="http://schemas.microsoft.com/office/drawing/2014/chart" uri="{C3380CC4-5D6E-409C-BE32-E72D297353CC}">
                <c16:uniqueId val="{0000012F-2993-41DE-A2CB-63102DE87051}"/>
              </c:ext>
            </c:extLst>
          </c:dPt>
          <c:dPt>
            <c:idx val="151"/>
            <c:invertIfNegative val="1"/>
            <c:bubble3D val="0"/>
            <c:spPr>
              <a:solidFill>
                <a:srgbClr val="7ECAC4"/>
              </a:solidFill>
            </c:spPr>
            <c:extLst>
              <c:ext xmlns:c16="http://schemas.microsoft.com/office/drawing/2014/chart" uri="{C3380CC4-5D6E-409C-BE32-E72D297353CC}">
                <c16:uniqueId val="{00000131-2993-41DE-A2CB-63102DE87051}"/>
              </c:ext>
            </c:extLst>
          </c:dPt>
          <c:dPt>
            <c:idx val="152"/>
            <c:invertIfNegative val="1"/>
            <c:bubble3D val="0"/>
            <c:spPr>
              <a:solidFill>
                <a:srgbClr val="7ECAC4"/>
              </a:solidFill>
            </c:spPr>
            <c:extLst>
              <c:ext xmlns:c16="http://schemas.microsoft.com/office/drawing/2014/chart" uri="{C3380CC4-5D6E-409C-BE32-E72D297353CC}">
                <c16:uniqueId val="{00000133-2993-41DE-A2CB-63102DE87051}"/>
              </c:ext>
            </c:extLst>
          </c:dPt>
          <c:dPt>
            <c:idx val="153"/>
            <c:invertIfNegative val="1"/>
            <c:bubble3D val="0"/>
            <c:spPr>
              <a:solidFill>
                <a:srgbClr val="7ECAC4"/>
              </a:solidFill>
            </c:spPr>
            <c:extLst>
              <c:ext xmlns:c16="http://schemas.microsoft.com/office/drawing/2014/chart" uri="{C3380CC4-5D6E-409C-BE32-E72D297353CC}">
                <c16:uniqueId val="{00000135-2993-41DE-A2CB-63102DE87051}"/>
              </c:ext>
            </c:extLst>
          </c:dPt>
          <c:dPt>
            <c:idx val="154"/>
            <c:invertIfNegative val="1"/>
            <c:bubble3D val="0"/>
            <c:spPr>
              <a:solidFill>
                <a:srgbClr val="7ECAC4"/>
              </a:solidFill>
            </c:spPr>
            <c:extLst>
              <c:ext xmlns:c16="http://schemas.microsoft.com/office/drawing/2014/chart" uri="{C3380CC4-5D6E-409C-BE32-E72D297353CC}">
                <c16:uniqueId val="{00000137-2993-41DE-A2CB-63102DE87051}"/>
              </c:ext>
            </c:extLst>
          </c:dPt>
          <c:dPt>
            <c:idx val="155"/>
            <c:invertIfNegative val="1"/>
            <c:bubble3D val="0"/>
            <c:spPr>
              <a:solidFill>
                <a:srgbClr val="7ECAC4"/>
              </a:solidFill>
            </c:spPr>
            <c:extLst>
              <c:ext xmlns:c16="http://schemas.microsoft.com/office/drawing/2014/chart" uri="{C3380CC4-5D6E-409C-BE32-E72D297353CC}">
                <c16:uniqueId val="{00000139-2993-41DE-A2CB-63102DE87051}"/>
              </c:ext>
            </c:extLst>
          </c:dPt>
          <c:dPt>
            <c:idx val="156"/>
            <c:invertIfNegative val="1"/>
            <c:bubble3D val="0"/>
            <c:spPr>
              <a:solidFill>
                <a:srgbClr val="7ECAC4"/>
              </a:solidFill>
            </c:spPr>
            <c:extLst>
              <c:ext xmlns:c16="http://schemas.microsoft.com/office/drawing/2014/chart" uri="{C3380CC4-5D6E-409C-BE32-E72D297353CC}">
                <c16:uniqueId val="{0000013B-2993-41DE-A2CB-63102DE87051}"/>
              </c:ext>
            </c:extLst>
          </c:dPt>
          <c:dPt>
            <c:idx val="157"/>
            <c:invertIfNegative val="1"/>
            <c:bubble3D val="0"/>
            <c:spPr>
              <a:solidFill>
                <a:srgbClr val="7ECAC4"/>
              </a:solidFill>
            </c:spPr>
            <c:extLst>
              <c:ext xmlns:c16="http://schemas.microsoft.com/office/drawing/2014/chart" uri="{C3380CC4-5D6E-409C-BE32-E72D297353CC}">
                <c16:uniqueId val="{0000013D-2993-41DE-A2CB-63102DE87051}"/>
              </c:ext>
            </c:extLst>
          </c:dPt>
          <c:dPt>
            <c:idx val="158"/>
            <c:invertIfNegative val="1"/>
            <c:bubble3D val="0"/>
            <c:spPr>
              <a:solidFill>
                <a:srgbClr val="7ECAC4"/>
              </a:solidFill>
            </c:spPr>
            <c:extLst>
              <c:ext xmlns:c16="http://schemas.microsoft.com/office/drawing/2014/chart" uri="{C3380CC4-5D6E-409C-BE32-E72D297353CC}">
                <c16:uniqueId val="{0000013F-2993-41DE-A2CB-63102DE87051}"/>
              </c:ext>
            </c:extLst>
          </c:dPt>
          <c:dPt>
            <c:idx val="159"/>
            <c:invertIfNegative val="1"/>
            <c:bubble3D val="0"/>
            <c:spPr>
              <a:solidFill>
                <a:srgbClr val="7ECAC4"/>
              </a:solidFill>
            </c:spPr>
            <c:extLst>
              <c:ext xmlns:c16="http://schemas.microsoft.com/office/drawing/2014/chart" uri="{C3380CC4-5D6E-409C-BE32-E72D297353CC}">
                <c16:uniqueId val="{00000141-2993-41DE-A2CB-63102DE87051}"/>
              </c:ext>
            </c:extLst>
          </c:dPt>
          <c:dPt>
            <c:idx val="160"/>
            <c:invertIfNegative val="1"/>
            <c:bubble3D val="0"/>
            <c:spPr>
              <a:solidFill>
                <a:srgbClr val="7ECAC4"/>
              </a:solidFill>
            </c:spPr>
            <c:extLst>
              <c:ext xmlns:c16="http://schemas.microsoft.com/office/drawing/2014/chart" uri="{C3380CC4-5D6E-409C-BE32-E72D297353CC}">
                <c16:uniqueId val="{00000143-2993-41DE-A2CB-63102DE87051}"/>
              </c:ext>
            </c:extLst>
          </c:dPt>
          <c:dPt>
            <c:idx val="161"/>
            <c:invertIfNegative val="1"/>
            <c:bubble3D val="0"/>
            <c:spPr>
              <a:solidFill>
                <a:srgbClr val="7ECAC4"/>
              </a:solidFill>
            </c:spPr>
            <c:extLst>
              <c:ext xmlns:c16="http://schemas.microsoft.com/office/drawing/2014/chart" uri="{C3380CC4-5D6E-409C-BE32-E72D297353CC}">
                <c16:uniqueId val="{00000145-2993-41DE-A2CB-63102DE87051}"/>
              </c:ext>
            </c:extLst>
          </c:dPt>
          <c:dPt>
            <c:idx val="162"/>
            <c:invertIfNegative val="1"/>
            <c:bubble3D val="0"/>
            <c:spPr>
              <a:solidFill>
                <a:srgbClr val="7ECAC4"/>
              </a:solidFill>
            </c:spPr>
            <c:extLst>
              <c:ext xmlns:c16="http://schemas.microsoft.com/office/drawing/2014/chart" uri="{C3380CC4-5D6E-409C-BE32-E72D297353CC}">
                <c16:uniqueId val="{00000147-2993-41DE-A2CB-63102DE87051}"/>
              </c:ext>
            </c:extLst>
          </c:dPt>
          <c:dPt>
            <c:idx val="163"/>
            <c:invertIfNegative val="1"/>
            <c:bubble3D val="0"/>
            <c:spPr>
              <a:solidFill>
                <a:srgbClr val="7ECAC4"/>
              </a:solidFill>
            </c:spPr>
            <c:extLst>
              <c:ext xmlns:c16="http://schemas.microsoft.com/office/drawing/2014/chart" uri="{C3380CC4-5D6E-409C-BE32-E72D297353CC}">
                <c16:uniqueId val="{00000149-2993-41DE-A2CB-63102DE87051}"/>
              </c:ext>
            </c:extLst>
          </c:dPt>
          <c:dPt>
            <c:idx val="164"/>
            <c:invertIfNegative val="1"/>
            <c:bubble3D val="0"/>
            <c:spPr>
              <a:solidFill>
                <a:srgbClr val="7ECAC4"/>
              </a:solidFill>
            </c:spPr>
            <c:extLst>
              <c:ext xmlns:c16="http://schemas.microsoft.com/office/drawing/2014/chart" uri="{C3380CC4-5D6E-409C-BE32-E72D297353CC}">
                <c16:uniqueId val="{0000014B-2993-41DE-A2CB-63102DE87051}"/>
              </c:ext>
            </c:extLst>
          </c:dPt>
          <c:dPt>
            <c:idx val="165"/>
            <c:invertIfNegative val="1"/>
            <c:bubble3D val="0"/>
            <c:spPr>
              <a:solidFill>
                <a:srgbClr val="7ECAC4"/>
              </a:solidFill>
            </c:spPr>
            <c:extLst>
              <c:ext xmlns:c16="http://schemas.microsoft.com/office/drawing/2014/chart" uri="{C3380CC4-5D6E-409C-BE32-E72D297353CC}">
                <c16:uniqueId val="{0000014D-2993-41DE-A2CB-63102DE87051}"/>
              </c:ext>
            </c:extLst>
          </c:dPt>
          <c:dPt>
            <c:idx val="166"/>
            <c:invertIfNegative val="1"/>
            <c:bubble3D val="0"/>
            <c:spPr>
              <a:solidFill>
                <a:srgbClr val="7ECAC4"/>
              </a:solidFill>
            </c:spPr>
            <c:extLst>
              <c:ext xmlns:c16="http://schemas.microsoft.com/office/drawing/2014/chart" uri="{C3380CC4-5D6E-409C-BE32-E72D297353CC}">
                <c16:uniqueId val="{0000014F-2993-41DE-A2CB-63102DE87051}"/>
              </c:ext>
            </c:extLst>
          </c:dPt>
          <c:dPt>
            <c:idx val="167"/>
            <c:invertIfNegative val="1"/>
            <c:bubble3D val="0"/>
            <c:spPr>
              <a:solidFill>
                <a:srgbClr val="7ECAC4"/>
              </a:solidFill>
            </c:spPr>
            <c:extLst>
              <c:ext xmlns:c16="http://schemas.microsoft.com/office/drawing/2014/chart" uri="{C3380CC4-5D6E-409C-BE32-E72D297353CC}">
                <c16:uniqueId val="{00000151-2993-41DE-A2CB-63102DE87051}"/>
              </c:ext>
            </c:extLst>
          </c:dPt>
          <c:dPt>
            <c:idx val="168"/>
            <c:invertIfNegative val="1"/>
            <c:bubble3D val="0"/>
            <c:spPr>
              <a:solidFill>
                <a:srgbClr val="7ECAC4"/>
              </a:solidFill>
            </c:spPr>
            <c:extLst>
              <c:ext xmlns:c16="http://schemas.microsoft.com/office/drawing/2014/chart" uri="{C3380CC4-5D6E-409C-BE32-E72D297353CC}">
                <c16:uniqueId val="{00000153-2993-41DE-A2CB-63102DE87051}"/>
              </c:ext>
            </c:extLst>
          </c:dPt>
          <c:dPt>
            <c:idx val="169"/>
            <c:invertIfNegative val="1"/>
            <c:bubble3D val="0"/>
            <c:spPr>
              <a:solidFill>
                <a:srgbClr val="7ECAC4"/>
              </a:solidFill>
            </c:spPr>
            <c:extLst>
              <c:ext xmlns:c16="http://schemas.microsoft.com/office/drawing/2014/chart" uri="{C3380CC4-5D6E-409C-BE32-E72D297353CC}">
                <c16:uniqueId val="{00000155-2993-41DE-A2CB-63102DE87051}"/>
              </c:ext>
            </c:extLst>
          </c:dPt>
          <c:dPt>
            <c:idx val="170"/>
            <c:invertIfNegative val="1"/>
            <c:bubble3D val="0"/>
            <c:spPr>
              <a:solidFill>
                <a:srgbClr val="7ECAC4"/>
              </a:solidFill>
            </c:spPr>
            <c:extLst>
              <c:ext xmlns:c16="http://schemas.microsoft.com/office/drawing/2014/chart" uri="{C3380CC4-5D6E-409C-BE32-E72D297353CC}">
                <c16:uniqueId val="{00000157-2993-41DE-A2CB-63102DE87051}"/>
              </c:ext>
            </c:extLst>
          </c:dPt>
          <c:dPt>
            <c:idx val="171"/>
            <c:invertIfNegative val="1"/>
            <c:bubble3D val="0"/>
            <c:spPr>
              <a:solidFill>
                <a:srgbClr val="7ECAC4"/>
              </a:solidFill>
            </c:spPr>
            <c:extLst>
              <c:ext xmlns:c16="http://schemas.microsoft.com/office/drawing/2014/chart" uri="{C3380CC4-5D6E-409C-BE32-E72D297353CC}">
                <c16:uniqueId val="{00000159-2993-41DE-A2CB-63102DE87051}"/>
              </c:ext>
            </c:extLst>
          </c:dPt>
          <c:dPt>
            <c:idx val="172"/>
            <c:invertIfNegative val="1"/>
            <c:bubble3D val="0"/>
            <c:spPr>
              <a:solidFill>
                <a:srgbClr val="7ECAC4"/>
              </a:solidFill>
            </c:spPr>
            <c:extLst>
              <c:ext xmlns:c16="http://schemas.microsoft.com/office/drawing/2014/chart" uri="{C3380CC4-5D6E-409C-BE32-E72D297353CC}">
                <c16:uniqueId val="{0000015B-2993-41DE-A2CB-63102DE87051}"/>
              </c:ext>
            </c:extLst>
          </c:dPt>
          <c:dPt>
            <c:idx val="173"/>
            <c:invertIfNegative val="1"/>
            <c:bubble3D val="0"/>
            <c:spPr>
              <a:solidFill>
                <a:srgbClr val="AEABAB"/>
              </a:solidFill>
            </c:spPr>
            <c:extLst>
              <c:ext xmlns:c16="http://schemas.microsoft.com/office/drawing/2014/chart" uri="{C3380CC4-5D6E-409C-BE32-E72D297353CC}">
                <c16:uniqueId val="{0000015D-2993-41DE-A2CB-63102DE87051}"/>
              </c:ext>
            </c:extLst>
          </c:dPt>
          <c:dPt>
            <c:idx val="174"/>
            <c:invertIfNegative val="1"/>
            <c:bubble3D val="0"/>
            <c:spPr>
              <a:solidFill>
                <a:srgbClr val="AEABAB"/>
              </a:solidFill>
            </c:spPr>
            <c:extLst>
              <c:ext xmlns:c16="http://schemas.microsoft.com/office/drawing/2014/chart" uri="{C3380CC4-5D6E-409C-BE32-E72D297353CC}">
                <c16:uniqueId val="{0000015F-2993-41DE-A2CB-63102DE87051}"/>
              </c:ext>
            </c:extLst>
          </c:dPt>
          <c:dPt>
            <c:idx val="175"/>
            <c:invertIfNegative val="1"/>
            <c:bubble3D val="0"/>
            <c:spPr>
              <a:solidFill>
                <a:srgbClr val="AEABAB"/>
              </a:solidFill>
            </c:spPr>
            <c:extLst>
              <c:ext xmlns:c16="http://schemas.microsoft.com/office/drawing/2014/chart" uri="{C3380CC4-5D6E-409C-BE32-E72D297353CC}">
                <c16:uniqueId val="{00000161-2993-41DE-A2CB-63102DE87051}"/>
              </c:ext>
            </c:extLst>
          </c:dPt>
          <c:dPt>
            <c:idx val="176"/>
            <c:invertIfNegative val="1"/>
            <c:bubble3D val="0"/>
            <c:spPr>
              <a:solidFill>
                <a:srgbClr val="AEABAB"/>
              </a:solidFill>
            </c:spPr>
            <c:extLst>
              <c:ext xmlns:c16="http://schemas.microsoft.com/office/drawing/2014/chart" uri="{C3380CC4-5D6E-409C-BE32-E72D297353CC}">
                <c16:uniqueId val="{00000163-2993-41DE-A2CB-63102DE87051}"/>
              </c:ext>
            </c:extLst>
          </c:dPt>
          <c:dPt>
            <c:idx val="177"/>
            <c:invertIfNegative val="1"/>
            <c:bubble3D val="0"/>
            <c:spPr>
              <a:solidFill>
                <a:srgbClr val="AEABAB"/>
              </a:solidFill>
            </c:spPr>
            <c:extLst>
              <c:ext xmlns:c16="http://schemas.microsoft.com/office/drawing/2014/chart" uri="{C3380CC4-5D6E-409C-BE32-E72D297353CC}">
                <c16:uniqueId val="{00000165-2993-41DE-A2CB-63102DE87051}"/>
              </c:ext>
            </c:extLst>
          </c:dPt>
          <c:dPt>
            <c:idx val="178"/>
            <c:invertIfNegative val="1"/>
            <c:bubble3D val="0"/>
            <c:spPr>
              <a:solidFill>
                <a:srgbClr val="AEABAB"/>
              </a:solidFill>
            </c:spPr>
            <c:extLst>
              <c:ext xmlns:c16="http://schemas.microsoft.com/office/drawing/2014/chart" uri="{C3380CC4-5D6E-409C-BE32-E72D297353CC}">
                <c16:uniqueId val="{00000167-2993-41DE-A2CB-63102DE87051}"/>
              </c:ext>
            </c:extLst>
          </c:dPt>
          <c:dPt>
            <c:idx val="179"/>
            <c:invertIfNegative val="1"/>
            <c:bubble3D val="0"/>
            <c:spPr>
              <a:solidFill>
                <a:srgbClr val="AEABAB"/>
              </a:solidFill>
            </c:spPr>
            <c:extLst>
              <c:ext xmlns:c16="http://schemas.microsoft.com/office/drawing/2014/chart" uri="{C3380CC4-5D6E-409C-BE32-E72D297353CC}">
                <c16:uniqueId val="{00000169-2993-41DE-A2CB-63102DE87051}"/>
              </c:ext>
            </c:extLst>
          </c:dPt>
          <c:dPt>
            <c:idx val="180"/>
            <c:invertIfNegative val="1"/>
            <c:bubble3D val="0"/>
            <c:spPr>
              <a:solidFill>
                <a:srgbClr val="AEABAB"/>
              </a:solidFill>
            </c:spPr>
            <c:extLst>
              <c:ext xmlns:c16="http://schemas.microsoft.com/office/drawing/2014/chart" uri="{C3380CC4-5D6E-409C-BE32-E72D297353CC}">
                <c16:uniqueId val="{0000016B-2993-41DE-A2CB-63102DE87051}"/>
              </c:ext>
            </c:extLst>
          </c:dPt>
          <c:dPt>
            <c:idx val="181"/>
            <c:invertIfNegative val="1"/>
            <c:bubble3D val="0"/>
            <c:spPr>
              <a:solidFill>
                <a:srgbClr val="AEABAB"/>
              </a:solidFill>
            </c:spPr>
            <c:extLst>
              <c:ext xmlns:c16="http://schemas.microsoft.com/office/drawing/2014/chart" uri="{C3380CC4-5D6E-409C-BE32-E72D297353CC}">
                <c16:uniqueId val="{0000016D-2993-41DE-A2CB-63102DE87051}"/>
              </c:ext>
            </c:extLst>
          </c:dPt>
          <c:dPt>
            <c:idx val="182"/>
            <c:invertIfNegative val="1"/>
            <c:bubble3D val="0"/>
            <c:spPr>
              <a:solidFill>
                <a:srgbClr val="AEABAB"/>
              </a:solidFill>
            </c:spPr>
            <c:extLst>
              <c:ext xmlns:c16="http://schemas.microsoft.com/office/drawing/2014/chart" uri="{C3380CC4-5D6E-409C-BE32-E72D297353CC}">
                <c16:uniqueId val="{0000016F-2993-41DE-A2CB-63102DE87051}"/>
              </c:ext>
            </c:extLst>
          </c:dPt>
          <c:dPt>
            <c:idx val="183"/>
            <c:invertIfNegative val="1"/>
            <c:bubble3D val="0"/>
            <c:spPr>
              <a:solidFill>
                <a:srgbClr val="AEABAB"/>
              </a:solidFill>
            </c:spPr>
            <c:extLst>
              <c:ext xmlns:c16="http://schemas.microsoft.com/office/drawing/2014/chart" uri="{C3380CC4-5D6E-409C-BE32-E72D297353CC}">
                <c16:uniqueId val="{00000171-2993-41DE-A2CB-63102DE87051}"/>
              </c:ext>
            </c:extLst>
          </c:dPt>
          <c:dPt>
            <c:idx val="184"/>
            <c:invertIfNegative val="1"/>
            <c:bubble3D val="0"/>
            <c:spPr>
              <a:solidFill>
                <a:srgbClr val="AEABAB"/>
              </a:solidFill>
            </c:spPr>
            <c:extLst>
              <c:ext xmlns:c16="http://schemas.microsoft.com/office/drawing/2014/chart" uri="{C3380CC4-5D6E-409C-BE32-E72D297353CC}">
                <c16:uniqueId val="{00000173-2993-41DE-A2CB-63102DE87051}"/>
              </c:ext>
            </c:extLst>
          </c:dPt>
          <c:dPt>
            <c:idx val="185"/>
            <c:invertIfNegative val="1"/>
            <c:bubble3D val="0"/>
            <c:spPr>
              <a:solidFill>
                <a:srgbClr val="AEABAB"/>
              </a:solidFill>
            </c:spPr>
            <c:extLst>
              <c:ext xmlns:c16="http://schemas.microsoft.com/office/drawing/2014/chart" uri="{C3380CC4-5D6E-409C-BE32-E72D297353CC}">
                <c16:uniqueId val="{00000175-2993-41DE-A2CB-63102DE87051}"/>
              </c:ext>
            </c:extLst>
          </c:dPt>
          <c:dPt>
            <c:idx val="186"/>
            <c:invertIfNegative val="1"/>
            <c:bubble3D val="0"/>
            <c:spPr>
              <a:solidFill>
                <a:srgbClr val="AEABAB"/>
              </a:solidFill>
            </c:spPr>
            <c:extLst>
              <c:ext xmlns:c16="http://schemas.microsoft.com/office/drawing/2014/chart" uri="{C3380CC4-5D6E-409C-BE32-E72D297353CC}">
                <c16:uniqueId val="{00000177-2993-41DE-A2CB-63102DE87051}"/>
              </c:ext>
            </c:extLst>
          </c:dPt>
          <c:dPt>
            <c:idx val="187"/>
            <c:invertIfNegative val="1"/>
            <c:bubble3D val="0"/>
            <c:spPr>
              <a:solidFill>
                <a:srgbClr val="AEABAB"/>
              </a:solidFill>
            </c:spPr>
            <c:extLst>
              <c:ext xmlns:c16="http://schemas.microsoft.com/office/drawing/2014/chart" uri="{C3380CC4-5D6E-409C-BE32-E72D297353CC}">
                <c16:uniqueId val="{00000179-2993-41DE-A2CB-63102DE87051}"/>
              </c:ext>
            </c:extLst>
          </c:dPt>
          <c:dPt>
            <c:idx val="188"/>
            <c:invertIfNegative val="1"/>
            <c:bubble3D val="0"/>
            <c:spPr>
              <a:solidFill>
                <a:srgbClr val="AEABAB"/>
              </a:solidFill>
            </c:spPr>
            <c:extLst>
              <c:ext xmlns:c16="http://schemas.microsoft.com/office/drawing/2014/chart" uri="{C3380CC4-5D6E-409C-BE32-E72D297353CC}">
                <c16:uniqueId val="{0000017B-2993-41DE-A2CB-63102DE87051}"/>
              </c:ext>
            </c:extLst>
          </c:dPt>
          <c:dPt>
            <c:idx val="189"/>
            <c:invertIfNegative val="1"/>
            <c:bubble3D val="0"/>
            <c:spPr>
              <a:solidFill>
                <a:srgbClr val="AEABAB"/>
              </a:solidFill>
            </c:spPr>
            <c:extLst>
              <c:ext xmlns:c16="http://schemas.microsoft.com/office/drawing/2014/chart" uri="{C3380CC4-5D6E-409C-BE32-E72D297353CC}">
                <c16:uniqueId val="{0000017D-2993-41DE-A2CB-63102DE87051}"/>
              </c:ext>
            </c:extLst>
          </c:dPt>
          <c:dPt>
            <c:idx val="190"/>
            <c:invertIfNegative val="1"/>
            <c:bubble3D val="0"/>
            <c:spPr>
              <a:solidFill>
                <a:srgbClr val="AEABAB"/>
              </a:solidFill>
            </c:spPr>
            <c:extLst>
              <c:ext xmlns:c16="http://schemas.microsoft.com/office/drawing/2014/chart" uri="{C3380CC4-5D6E-409C-BE32-E72D297353CC}">
                <c16:uniqueId val="{0000017F-2993-41DE-A2CB-63102DE87051}"/>
              </c:ext>
            </c:extLst>
          </c:dPt>
          <c:dPt>
            <c:idx val="191"/>
            <c:invertIfNegative val="1"/>
            <c:bubble3D val="0"/>
            <c:spPr>
              <a:solidFill>
                <a:srgbClr val="AEABAB"/>
              </a:solidFill>
            </c:spPr>
            <c:extLst>
              <c:ext xmlns:c16="http://schemas.microsoft.com/office/drawing/2014/chart" uri="{C3380CC4-5D6E-409C-BE32-E72D297353CC}">
                <c16:uniqueId val="{00000181-2993-41DE-A2CB-63102DE87051}"/>
              </c:ext>
            </c:extLst>
          </c:dPt>
          <c:dPt>
            <c:idx val="192"/>
            <c:invertIfNegative val="1"/>
            <c:bubble3D val="0"/>
            <c:spPr>
              <a:solidFill>
                <a:srgbClr val="AEABAB"/>
              </a:solidFill>
            </c:spPr>
            <c:extLst>
              <c:ext xmlns:c16="http://schemas.microsoft.com/office/drawing/2014/chart" uri="{C3380CC4-5D6E-409C-BE32-E72D297353CC}">
                <c16:uniqueId val="{00000183-2993-41DE-A2CB-63102DE87051}"/>
              </c:ext>
            </c:extLst>
          </c:dPt>
          <c:dPt>
            <c:idx val="193"/>
            <c:invertIfNegative val="1"/>
            <c:bubble3D val="0"/>
            <c:spPr>
              <a:solidFill>
                <a:srgbClr val="AEABAB"/>
              </a:solidFill>
            </c:spPr>
            <c:extLst>
              <c:ext xmlns:c16="http://schemas.microsoft.com/office/drawing/2014/chart" uri="{C3380CC4-5D6E-409C-BE32-E72D297353CC}">
                <c16:uniqueId val="{00000185-2993-41DE-A2CB-63102DE87051}"/>
              </c:ext>
            </c:extLst>
          </c:dPt>
          <c:dPt>
            <c:idx val="194"/>
            <c:invertIfNegative val="1"/>
            <c:bubble3D val="0"/>
            <c:spPr>
              <a:solidFill>
                <a:srgbClr val="AEABAB"/>
              </a:solidFill>
            </c:spPr>
            <c:extLst>
              <c:ext xmlns:c16="http://schemas.microsoft.com/office/drawing/2014/chart" uri="{C3380CC4-5D6E-409C-BE32-E72D297353CC}">
                <c16:uniqueId val="{00000187-2993-41DE-A2CB-63102DE87051}"/>
              </c:ext>
            </c:extLst>
          </c:dPt>
          <c:dPt>
            <c:idx val="195"/>
            <c:invertIfNegative val="1"/>
            <c:bubble3D val="0"/>
            <c:spPr>
              <a:solidFill>
                <a:srgbClr val="AEABAB"/>
              </a:solidFill>
            </c:spPr>
            <c:extLst>
              <c:ext xmlns:c16="http://schemas.microsoft.com/office/drawing/2014/chart" uri="{C3380CC4-5D6E-409C-BE32-E72D297353CC}">
                <c16:uniqueId val="{00000189-2993-41DE-A2CB-63102DE87051}"/>
              </c:ext>
            </c:extLst>
          </c:dPt>
          <c:dPt>
            <c:idx val="196"/>
            <c:invertIfNegative val="1"/>
            <c:bubble3D val="0"/>
            <c:spPr>
              <a:solidFill>
                <a:srgbClr val="AEABAB"/>
              </a:solidFill>
            </c:spPr>
            <c:extLst>
              <c:ext xmlns:c16="http://schemas.microsoft.com/office/drawing/2014/chart" uri="{C3380CC4-5D6E-409C-BE32-E72D297353CC}">
                <c16:uniqueId val="{0000018B-2993-41DE-A2CB-63102DE87051}"/>
              </c:ext>
            </c:extLst>
          </c:dPt>
          <c:dPt>
            <c:idx val="197"/>
            <c:invertIfNegative val="1"/>
            <c:bubble3D val="0"/>
            <c:spPr>
              <a:solidFill>
                <a:srgbClr val="AEABAB"/>
              </a:solidFill>
            </c:spPr>
            <c:extLst>
              <c:ext xmlns:c16="http://schemas.microsoft.com/office/drawing/2014/chart" uri="{C3380CC4-5D6E-409C-BE32-E72D297353CC}">
                <c16:uniqueId val="{0000018D-2993-41DE-A2CB-63102DE87051}"/>
              </c:ext>
            </c:extLst>
          </c:dPt>
          <c:dPt>
            <c:idx val="198"/>
            <c:invertIfNegative val="1"/>
            <c:bubble3D val="0"/>
            <c:spPr>
              <a:solidFill>
                <a:srgbClr val="AEABAB"/>
              </a:solidFill>
            </c:spPr>
            <c:extLst>
              <c:ext xmlns:c16="http://schemas.microsoft.com/office/drawing/2014/chart" uri="{C3380CC4-5D6E-409C-BE32-E72D297353CC}">
                <c16:uniqueId val="{0000018F-2993-41DE-A2CB-63102DE87051}"/>
              </c:ext>
            </c:extLst>
          </c:dPt>
          <c:dPt>
            <c:idx val="199"/>
            <c:invertIfNegative val="1"/>
            <c:bubble3D val="0"/>
            <c:spPr>
              <a:solidFill>
                <a:srgbClr val="AEABAB"/>
              </a:solidFill>
            </c:spPr>
            <c:extLst>
              <c:ext xmlns:c16="http://schemas.microsoft.com/office/drawing/2014/chart" uri="{C3380CC4-5D6E-409C-BE32-E72D297353CC}">
                <c16:uniqueId val="{00000191-2993-41DE-A2CB-63102DE87051}"/>
              </c:ext>
            </c:extLst>
          </c:dPt>
          <c:dPt>
            <c:idx val="200"/>
            <c:invertIfNegative val="1"/>
            <c:bubble3D val="0"/>
            <c:spPr>
              <a:solidFill>
                <a:srgbClr val="AEABAB"/>
              </a:solidFill>
            </c:spPr>
            <c:extLst>
              <c:ext xmlns:c16="http://schemas.microsoft.com/office/drawing/2014/chart" uri="{C3380CC4-5D6E-409C-BE32-E72D297353CC}">
                <c16:uniqueId val="{00000193-2993-41DE-A2CB-63102DE87051}"/>
              </c:ext>
            </c:extLst>
          </c:dPt>
          <c:dPt>
            <c:idx val="201"/>
            <c:invertIfNegative val="1"/>
            <c:bubble3D val="0"/>
            <c:spPr>
              <a:solidFill>
                <a:srgbClr val="AEABAB"/>
              </a:solidFill>
            </c:spPr>
            <c:extLst>
              <c:ext xmlns:c16="http://schemas.microsoft.com/office/drawing/2014/chart" uri="{C3380CC4-5D6E-409C-BE32-E72D297353CC}">
                <c16:uniqueId val="{00000195-2993-41DE-A2CB-63102DE87051}"/>
              </c:ext>
            </c:extLst>
          </c:dPt>
          <c:dPt>
            <c:idx val="202"/>
            <c:invertIfNegative val="1"/>
            <c:bubble3D val="0"/>
            <c:spPr>
              <a:solidFill>
                <a:srgbClr val="AEABAB"/>
              </a:solidFill>
            </c:spPr>
            <c:extLst>
              <c:ext xmlns:c16="http://schemas.microsoft.com/office/drawing/2014/chart" uri="{C3380CC4-5D6E-409C-BE32-E72D297353CC}">
                <c16:uniqueId val="{00000197-2993-41DE-A2CB-63102DE87051}"/>
              </c:ext>
            </c:extLst>
          </c:dPt>
          <c:dPt>
            <c:idx val="203"/>
            <c:invertIfNegative val="1"/>
            <c:bubble3D val="0"/>
            <c:spPr>
              <a:solidFill>
                <a:srgbClr val="AEABAB"/>
              </a:solidFill>
            </c:spPr>
            <c:extLst>
              <c:ext xmlns:c16="http://schemas.microsoft.com/office/drawing/2014/chart" uri="{C3380CC4-5D6E-409C-BE32-E72D297353CC}">
                <c16:uniqueId val="{00000199-2993-41DE-A2CB-63102DE87051}"/>
              </c:ext>
            </c:extLst>
          </c:dPt>
          <c:dPt>
            <c:idx val="204"/>
            <c:invertIfNegative val="1"/>
            <c:bubble3D val="0"/>
            <c:spPr>
              <a:solidFill>
                <a:srgbClr val="AEABAB"/>
              </a:solidFill>
            </c:spPr>
            <c:extLst>
              <c:ext xmlns:c16="http://schemas.microsoft.com/office/drawing/2014/chart" uri="{C3380CC4-5D6E-409C-BE32-E72D297353CC}">
                <c16:uniqueId val="{0000019B-2993-41DE-A2CB-63102DE87051}"/>
              </c:ext>
            </c:extLst>
          </c:dPt>
          <c:dPt>
            <c:idx val="205"/>
            <c:invertIfNegative val="1"/>
            <c:bubble3D val="0"/>
            <c:spPr>
              <a:solidFill>
                <a:srgbClr val="AEABAB"/>
              </a:solidFill>
            </c:spPr>
            <c:extLst>
              <c:ext xmlns:c16="http://schemas.microsoft.com/office/drawing/2014/chart" uri="{C3380CC4-5D6E-409C-BE32-E72D297353CC}">
                <c16:uniqueId val="{0000019D-2993-41DE-A2CB-63102DE87051}"/>
              </c:ext>
            </c:extLst>
          </c:dPt>
          <c:dPt>
            <c:idx val="206"/>
            <c:invertIfNegative val="1"/>
            <c:bubble3D val="0"/>
            <c:spPr>
              <a:solidFill>
                <a:srgbClr val="AEABAB"/>
              </a:solidFill>
            </c:spPr>
            <c:extLst>
              <c:ext xmlns:c16="http://schemas.microsoft.com/office/drawing/2014/chart" uri="{C3380CC4-5D6E-409C-BE32-E72D297353CC}">
                <c16:uniqueId val="{0000019F-2993-41DE-A2CB-63102DE87051}"/>
              </c:ext>
            </c:extLst>
          </c:dPt>
          <c:dPt>
            <c:idx val="207"/>
            <c:invertIfNegative val="1"/>
            <c:bubble3D val="0"/>
            <c:spPr>
              <a:solidFill>
                <a:srgbClr val="AEABAB"/>
              </a:solidFill>
            </c:spPr>
            <c:extLst>
              <c:ext xmlns:c16="http://schemas.microsoft.com/office/drawing/2014/chart" uri="{C3380CC4-5D6E-409C-BE32-E72D297353CC}">
                <c16:uniqueId val="{000001A1-2993-41DE-A2CB-63102DE87051}"/>
              </c:ext>
            </c:extLst>
          </c:dPt>
          <c:dPt>
            <c:idx val="208"/>
            <c:invertIfNegative val="1"/>
            <c:bubble3D val="0"/>
            <c:spPr>
              <a:solidFill>
                <a:srgbClr val="AEABAB"/>
              </a:solidFill>
            </c:spPr>
            <c:extLst>
              <c:ext xmlns:c16="http://schemas.microsoft.com/office/drawing/2014/chart" uri="{C3380CC4-5D6E-409C-BE32-E72D297353CC}">
                <c16:uniqueId val="{000001A3-2993-41DE-A2CB-63102DE87051}"/>
              </c:ext>
            </c:extLst>
          </c:dPt>
          <c:dPt>
            <c:idx val="209"/>
            <c:invertIfNegative val="1"/>
            <c:bubble3D val="0"/>
            <c:spPr>
              <a:solidFill>
                <a:srgbClr val="AEABAB"/>
              </a:solidFill>
            </c:spPr>
            <c:extLst>
              <c:ext xmlns:c16="http://schemas.microsoft.com/office/drawing/2014/chart" uri="{C3380CC4-5D6E-409C-BE32-E72D297353CC}">
                <c16:uniqueId val="{000001A5-2993-41DE-A2CB-63102DE87051}"/>
              </c:ext>
            </c:extLst>
          </c:dPt>
          <c:cat>
            <c:strRef>
              <c:f>Sheet1!$A$2:$A$211</c:f>
              <c:strCache>
                <c:ptCount val="210"/>
                <c:pt idx="0">
                  <c:v>Ultra</c:v>
                </c:pt>
                <c:pt idx="1">
                  <c:v>Greenfields</c:v>
                </c:pt>
                <c:pt idx="2">
                  <c:v>Ultra</c:v>
                </c:pt>
                <c:pt idx="3">
                  <c:v>Ultra</c:v>
                </c:pt>
                <c:pt idx="4">
                  <c:v>Ultra</c:v>
                </c:pt>
                <c:pt idx="5">
                  <c:v>Ultra</c:v>
                </c:pt>
                <c:pt idx="6">
                  <c:v>Greenfields</c:v>
                </c:pt>
                <c:pt idx="7">
                  <c:v>Frisian Flag</c:v>
                </c:pt>
                <c:pt idx="8">
                  <c:v>Ultra</c:v>
                </c:pt>
                <c:pt idx="9">
                  <c:v>Ultra</c:v>
                </c:pt>
                <c:pt idx="10">
                  <c:v>Frisian Flag</c:v>
                </c:pt>
                <c:pt idx="11">
                  <c:v>Real Good</c:v>
                </c:pt>
                <c:pt idx="12">
                  <c:v>Clevo</c:v>
                </c:pt>
                <c:pt idx="13">
                  <c:v>Real Good</c:v>
                </c:pt>
                <c:pt idx="14">
                  <c:v>Milkuat</c:v>
                </c:pt>
                <c:pt idx="15">
                  <c:v>Frisian Flag</c:v>
                </c:pt>
                <c:pt idx="16">
                  <c:v>Real Good</c:v>
                </c:pt>
                <c:pt idx="17">
                  <c:v>Cimory</c:v>
                </c:pt>
                <c:pt idx="18">
                  <c:v>Frisian Flag</c:v>
                </c:pt>
                <c:pt idx="19">
                  <c:v>Indomilk</c:v>
                </c:pt>
                <c:pt idx="20">
                  <c:v>Frisian Flag</c:v>
                </c:pt>
                <c:pt idx="21">
                  <c:v>Frisian Flag</c:v>
                </c:pt>
                <c:pt idx="22">
                  <c:v>Dancow</c:v>
                </c:pt>
                <c:pt idx="23">
                  <c:v>Cimory</c:v>
                </c:pt>
                <c:pt idx="24">
                  <c:v>Ultra</c:v>
                </c:pt>
                <c:pt idx="25">
                  <c:v>Milo</c:v>
                </c:pt>
                <c:pt idx="26">
                  <c:v>Other</c:v>
                </c:pt>
                <c:pt idx="27">
                  <c:v>Frisian Flag</c:v>
                </c:pt>
                <c:pt idx="28">
                  <c:v>Other</c:v>
                </c:pt>
                <c:pt idx="29">
                  <c:v>Ultra</c:v>
                </c:pt>
                <c:pt idx="30">
                  <c:v>Vidoran</c:v>
                </c:pt>
                <c:pt idx="31">
                  <c:v>Bear Brand</c:v>
                </c:pt>
                <c:pt idx="32">
                  <c:v>Greenfields</c:v>
                </c:pt>
                <c:pt idx="33">
                  <c:v>Indomilk</c:v>
                </c:pt>
                <c:pt idx="34">
                  <c:v>Milo</c:v>
                </c:pt>
                <c:pt idx="35">
                  <c:v>Cimory</c:v>
                </c:pt>
                <c:pt idx="36">
                  <c:v>Milkuat</c:v>
                </c:pt>
                <c:pt idx="37">
                  <c:v>Cimory</c:v>
                </c:pt>
                <c:pt idx="38">
                  <c:v>Hi Lo</c:v>
                </c:pt>
                <c:pt idx="39">
                  <c:v>Greenfields</c:v>
                </c:pt>
                <c:pt idx="40">
                  <c:v>Milk Life</c:v>
                </c:pt>
                <c:pt idx="41">
                  <c:v>Greenfields</c:v>
                </c:pt>
                <c:pt idx="42">
                  <c:v>Frisian Flag</c:v>
                </c:pt>
                <c:pt idx="43">
                  <c:v>Indomilk</c:v>
                </c:pt>
                <c:pt idx="44">
                  <c:v>Other</c:v>
                </c:pt>
                <c:pt idx="45">
                  <c:v>Tango</c:v>
                </c:pt>
                <c:pt idx="46">
                  <c:v>Greenfields</c:v>
                </c:pt>
                <c:pt idx="47">
                  <c:v>L-Men</c:v>
                </c:pt>
                <c:pt idx="48">
                  <c:v>Frisian Flag</c:v>
                </c:pt>
                <c:pt idx="49">
                  <c:v>Greenfields</c:v>
                </c:pt>
                <c:pt idx="50">
                  <c:v>Cimory</c:v>
                </c:pt>
                <c:pt idx="51">
                  <c:v>Bear Brand</c:v>
                </c:pt>
                <c:pt idx="52">
                  <c:v>Frisian Flag</c:v>
                </c:pt>
                <c:pt idx="53">
                  <c:v>Real Good</c:v>
                </c:pt>
                <c:pt idx="54">
                  <c:v>Cimory</c:v>
                </c:pt>
                <c:pt idx="55">
                  <c:v>Milo</c:v>
                </c:pt>
                <c:pt idx="56">
                  <c:v>Diamond</c:v>
                </c:pt>
                <c:pt idx="57">
                  <c:v>Vidoran</c:v>
                </c:pt>
                <c:pt idx="58">
                  <c:v>Other</c:v>
                </c:pt>
                <c:pt idx="59">
                  <c:v>Milk Life</c:v>
                </c:pt>
                <c:pt idx="60">
                  <c:v>Milk Life</c:v>
                </c:pt>
                <c:pt idx="61">
                  <c:v>Milk Life</c:v>
                </c:pt>
                <c:pt idx="62">
                  <c:v>Milkuat</c:v>
                </c:pt>
                <c:pt idx="63">
                  <c:v>Other</c:v>
                </c:pt>
                <c:pt idx="64">
                  <c:v>Dancow</c:v>
                </c:pt>
                <c:pt idx="65">
                  <c:v>Milo</c:v>
                </c:pt>
                <c:pt idx="66">
                  <c:v>Morinaga</c:v>
                </c:pt>
                <c:pt idx="67">
                  <c:v>Frisian Flag</c:v>
                </c:pt>
                <c:pt idx="68">
                  <c:v>Cimory</c:v>
                </c:pt>
                <c:pt idx="69">
                  <c:v>Morinaga</c:v>
                </c:pt>
                <c:pt idx="70">
                  <c:v>Indomilk</c:v>
                </c:pt>
                <c:pt idx="71">
                  <c:v>Bear Brand</c:v>
                </c:pt>
                <c:pt idx="72">
                  <c:v>Cimory</c:v>
                </c:pt>
                <c:pt idx="73">
                  <c:v>Tango</c:v>
                </c:pt>
                <c:pt idx="74">
                  <c:v>Milo</c:v>
                </c:pt>
                <c:pt idx="75">
                  <c:v>Cimory</c:v>
                </c:pt>
                <c:pt idx="76">
                  <c:v>Indomilk</c:v>
                </c:pt>
                <c:pt idx="77">
                  <c:v>Cimory</c:v>
                </c:pt>
                <c:pt idx="78">
                  <c:v>Cimory</c:v>
                </c:pt>
                <c:pt idx="79">
                  <c:v>Cimory</c:v>
                </c:pt>
                <c:pt idx="80">
                  <c:v>Frisian Flag</c:v>
                </c:pt>
                <c:pt idx="81">
                  <c:v>Other</c:v>
                </c:pt>
                <c:pt idx="82">
                  <c:v>Dancow</c:v>
                </c:pt>
                <c:pt idx="83">
                  <c:v>Other</c:v>
                </c:pt>
                <c:pt idx="84">
                  <c:v>Tango</c:v>
                </c:pt>
                <c:pt idx="85">
                  <c:v>Indomilk</c:v>
                </c:pt>
                <c:pt idx="86">
                  <c:v>Milk Life</c:v>
                </c:pt>
                <c:pt idx="87">
                  <c:v>Tango</c:v>
                </c:pt>
                <c:pt idx="88">
                  <c:v>Dancow</c:v>
                </c:pt>
                <c:pt idx="89">
                  <c:v>Frisian Flag</c:v>
                </c:pt>
                <c:pt idx="90">
                  <c:v>Milkuat</c:v>
                </c:pt>
                <c:pt idx="91">
                  <c:v>Vidoran</c:v>
                </c:pt>
                <c:pt idx="92">
                  <c:v>Nutriboost</c:v>
                </c:pt>
                <c:pt idx="93">
                  <c:v>Frisian Flag</c:v>
                </c:pt>
                <c:pt idx="94">
                  <c:v>Indomilk</c:v>
                </c:pt>
                <c:pt idx="95">
                  <c:v>Indomilk</c:v>
                </c:pt>
                <c:pt idx="96">
                  <c:v>Indomilk</c:v>
                </c:pt>
                <c:pt idx="97">
                  <c:v>Morinaga</c:v>
                </c:pt>
                <c:pt idx="98">
                  <c:v>Real Good</c:v>
                </c:pt>
                <c:pt idx="99">
                  <c:v>Frisian Flag</c:v>
                </c:pt>
                <c:pt idx="100">
                  <c:v>Tango</c:v>
                </c:pt>
                <c:pt idx="101">
                  <c:v>Tango</c:v>
                </c:pt>
                <c:pt idx="102">
                  <c:v>Frisian Flag</c:v>
                </c:pt>
                <c:pt idx="103">
                  <c:v>Real Good</c:v>
                </c:pt>
                <c:pt idx="104">
                  <c:v>Clevo</c:v>
                </c:pt>
                <c:pt idx="105">
                  <c:v>Hi Lo</c:v>
                </c:pt>
                <c:pt idx="106">
                  <c:v>Indomilk</c:v>
                </c:pt>
                <c:pt idx="107">
                  <c:v>Milo</c:v>
                </c:pt>
                <c:pt idx="108">
                  <c:v>Tango</c:v>
                </c:pt>
                <c:pt idx="109">
                  <c:v>Frisian Flag</c:v>
                </c:pt>
                <c:pt idx="110">
                  <c:v>Cimory</c:v>
                </c:pt>
                <c:pt idx="111">
                  <c:v>Indomilk</c:v>
                </c:pt>
                <c:pt idx="112">
                  <c:v>Other</c:v>
                </c:pt>
                <c:pt idx="113">
                  <c:v>Morinaga</c:v>
                </c:pt>
                <c:pt idx="114">
                  <c:v>Indomilk</c:v>
                </c:pt>
                <c:pt idx="115">
                  <c:v>Milkuat</c:v>
                </c:pt>
                <c:pt idx="116">
                  <c:v>Indomilk</c:v>
                </c:pt>
                <c:pt idx="117">
                  <c:v>Other</c:v>
                </c:pt>
                <c:pt idx="118">
                  <c:v>Morinaga</c:v>
                </c:pt>
                <c:pt idx="119">
                  <c:v>Frisian Flag</c:v>
                </c:pt>
                <c:pt idx="120">
                  <c:v>Other</c:v>
                </c:pt>
                <c:pt idx="121">
                  <c:v>Frisian Flag</c:v>
                </c:pt>
                <c:pt idx="122">
                  <c:v>Frisian Flag</c:v>
                </c:pt>
                <c:pt idx="123">
                  <c:v>Greenfields</c:v>
                </c:pt>
                <c:pt idx="124">
                  <c:v>Frisian Flag</c:v>
                </c:pt>
                <c:pt idx="125">
                  <c:v>Other</c:v>
                </c:pt>
                <c:pt idx="126">
                  <c:v>Morinaga</c:v>
                </c:pt>
                <c:pt idx="127">
                  <c:v>Indomilk</c:v>
                </c:pt>
                <c:pt idx="128">
                  <c:v>Dancow</c:v>
                </c:pt>
                <c:pt idx="129">
                  <c:v>Other</c:v>
                </c:pt>
                <c:pt idx="130">
                  <c:v>Other</c:v>
                </c:pt>
                <c:pt idx="131">
                  <c:v>Real Good</c:v>
                </c:pt>
                <c:pt idx="132">
                  <c:v>Other</c:v>
                </c:pt>
                <c:pt idx="133">
                  <c:v>Cimory</c:v>
                </c:pt>
                <c:pt idx="134">
                  <c:v>Indomilk</c:v>
                </c:pt>
                <c:pt idx="135">
                  <c:v>Vidoran</c:v>
                </c:pt>
                <c:pt idx="136">
                  <c:v>Milk Life</c:v>
                </c:pt>
                <c:pt idx="137">
                  <c:v>Ultra</c:v>
                </c:pt>
                <c:pt idx="138">
                  <c:v>Clevo</c:v>
                </c:pt>
                <c:pt idx="139">
                  <c:v>Cimory</c:v>
                </c:pt>
                <c:pt idx="140">
                  <c:v>Clevo</c:v>
                </c:pt>
                <c:pt idx="141">
                  <c:v>Dancow</c:v>
                </c:pt>
                <c:pt idx="142">
                  <c:v>Cimory</c:v>
                </c:pt>
                <c:pt idx="143">
                  <c:v>Frisian Flag</c:v>
                </c:pt>
                <c:pt idx="144">
                  <c:v>Kin</c:v>
                </c:pt>
                <c:pt idx="145">
                  <c:v>Nutriboost</c:v>
                </c:pt>
                <c:pt idx="146">
                  <c:v>Clevo</c:v>
                </c:pt>
                <c:pt idx="147">
                  <c:v>Tango</c:v>
                </c:pt>
                <c:pt idx="148">
                  <c:v>Indomilk</c:v>
                </c:pt>
                <c:pt idx="149">
                  <c:v>Ultra</c:v>
                </c:pt>
                <c:pt idx="150">
                  <c:v>Real Good</c:v>
                </c:pt>
                <c:pt idx="151">
                  <c:v>Other</c:v>
                </c:pt>
                <c:pt idx="152">
                  <c:v>Indomilk</c:v>
                </c:pt>
                <c:pt idx="153">
                  <c:v>Other</c:v>
                </c:pt>
                <c:pt idx="154">
                  <c:v>Frisian Flag</c:v>
                </c:pt>
                <c:pt idx="155">
                  <c:v>Greenfields</c:v>
                </c:pt>
                <c:pt idx="156">
                  <c:v>Other</c:v>
                </c:pt>
                <c:pt idx="157">
                  <c:v>Bear Brand</c:v>
                </c:pt>
                <c:pt idx="158">
                  <c:v>Greenfields</c:v>
                </c:pt>
                <c:pt idx="159">
                  <c:v>Morinaga</c:v>
                </c:pt>
                <c:pt idx="160">
                  <c:v>Real Good</c:v>
                </c:pt>
                <c:pt idx="161">
                  <c:v>Indomilk</c:v>
                </c:pt>
                <c:pt idx="162">
                  <c:v>Indomilk</c:v>
                </c:pt>
                <c:pt idx="163">
                  <c:v>Morinaga</c:v>
                </c:pt>
                <c:pt idx="164">
                  <c:v>Frisian Flag</c:v>
                </c:pt>
                <c:pt idx="165">
                  <c:v>Other</c:v>
                </c:pt>
                <c:pt idx="166">
                  <c:v>Real Good</c:v>
                </c:pt>
                <c:pt idx="167">
                  <c:v>Milkuat</c:v>
                </c:pt>
                <c:pt idx="168">
                  <c:v>Diamond</c:v>
                </c:pt>
                <c:pt idx="169">
                  <c:v>Greenfields</c:v>
                </c:pt>
                <c:pt idx="170">
                  <c:v>Anlene</c:v>
                </c:pt>
                <c:pt idx="171">
                  <c:v>Frisian Flag</c:v>
                </c:pt>
                <c:pt idx="172">
                  <c:v>Other</c:v>
                </c:pt>
                <c:pt idx="173">
                  <c:v>Indomilk</c:v>
                </c:pt>
                <c:pt idx="174">
                  <c:v>Indomilk</c:v>
                </c:pt>
                <c:pt idx="175">
                  <c:v>Real Good</c:v>
                </c:pt>
                <c:pt idx="176">
                  <c:v>Frisian Flag</c:v>
                </c:pt>
                <c:pt idx="177">
                  <c:v>Nutriboost</c:v>
                </c:pt>
                <c:pt idx="178">
                  <c:v>Diamond</c:v>
                </c:pt>
                <c:pt idx="179">
                  <c:v>Indomilk</c:v>
                </c:pt>
                <c:pt idx="180">
                  <c:v>Nutriboost</c:v>
                </c:pt>
                <c:pt idx="181">
                  <c:v>Nutriboost</c:v>
                </c:pt>
                <c:pt idx="182">
                  <c:v>Ultra</c:v>
                </c:pt>
                <c:pt idx="183">
                  <c:v>Real Good</c:v>
                </c:pt>
                <c:pt idx="184">
                  <c:v>Vidoran</c:v>
                </c:pt>
                <c:pt idx="185">
                  <c:v>Milkuat</c:v>
                </c:pt>
                <c:pt idx="186">
                  <c:v>Tango</c:v>
                </c:pt>
                <c:pt idx="187">
                  <c:v>Indomilk</c:v>
                </c:pt>
                <c:pt idx="188">
                  <c:v>Kin</c:v>
                </c:pt>
                <c:pt idx="189">
                  <c:v>Anlene</c:v>
                </c:pt>
                <c:pt idx="190">
                  <c:v>Frisian Flag</c:v>
                </c:pt>
                <c:pt idx="191">
                  <c:v>Indomilk</c:v>
                </c:pt>
                <c:pt idx="192">
                  <c:v>Other</c:v>
                </c:pt>
                <c:pt idx="193">
                  <c:v>Milo</c:v>
                </c:pt>
                <c:pt idx="194">
                  <c:v>Other</c:v>
                </c:pt>
                <c:pt idx="195">
                  <c:v>Diamond</c:v>
                </c:pt>
                <c:pt idx="196">
                  <c:v>Ultra</c:v>
                </c:pt>
                <c:pt idx="197">
                  <c:v>Milkuat</c:v>
                </c:pt>
                <c:pt idx="198">
                  <c:v>Tango</c:v>
                </c:pt>
                <c:pt idx="199">
                  <c:v>Other</c:v>
                </c:pt>
                <c:pt idx="200">
                  <c:v>Other</c:v>
                </c:pt>
                <c:pt idx="201">
                  <c:v>Ovaltine</c:v>
                </c:pt>
                <c:pt idx="202">
                  <c:v>Indomilk</c:v>
                </c:pt>
                <c:pt idx="203">
                  <c:v>Dancow</c:v>
                </c:pt>
                <c:pt idx="204">
                  <c:v>Other</c:v>
                </c:pt>
                <c:pt idx="205">
                  <c:v>Ovaltine</c:v>
                </c:pt>
                <c:pt idx="206">
                  <c:v>Diamond</c:v>
                </c:pt>
                <c:pt idx="207">
                  <c:v>Milkuat</c:v>
                </c:pt>
                <c:pt idx="208">
                  <c:v>Clevo</c:v>
                </c:pt>
                <c:pt idx="209">
                  <c:v>Ultra</c:v>
                </c:pt>
              </c:strCache>
            </c:strRef>
          </c:cat>
          <c:val>
            <c:numRef>
              <c:f>Sheet1!$C$2:$C$211</c:f>
              <c:numCache>
                <c:formatCode>General</c:formatCode>
                <c:ptCount val="210"/>
                <c:pt idx="0">
                  <c:v>1.582282540361421E-2</c:v>
                </c:pt>
                <c:pt idx="1">
                  <c:v>2.9070843452192501E-2</c:v>
                </c:pt>
                <c:pt idx="2">
                  <c:v>4.173005469327426E-2</c:v>
                </c:pt>
                <c:pt idx="3">
                  <c:v>5.2113239770823869E-2</c:v>
                </c:pt>
                <c:pt idx="4">
                  <c:v>6.2419311157673303E-2</c:v>
                </c:pt>
                <c:pt idx="5">
                  <c:v>7.1355107123906872E-2</c:v>
                </c:pt>
                <c:pt idx="6">
                  <c:v>7.9952606223222131E-2</c:v>
                </c:pt>
                <c:pt idx="7">
                  <c:v>8.8478428902074135E-2</c:v>
                </c:pt>
                <c:pt idx="8">
                  <c:v>9.7003113624766671E-2</c:v>
                </c:pt>
                <c:pt idx="9">
                  <c:v>0.10552779834745921</c:v>
                </c:pt>
                <c:pt idx="10">
                  <c:v>0.1140524830701517</c:v>
                </c:pt>
                <c:pt idx="11">
                  <c:v>0.1225771677928443</c:v>
                </c:pt>
                <c:pt idx="12">
                  <c:v>0.1311018525155368</c:v>
                </c:pt>
                <c:pt idx="13">
                  <c:v>0.1396265372382294</c:v>
                </c:pt>
                <c:pt idx="14">
                  <c:v>0.1481512219609219</c:v>
                </c:pt>
                <c:pt idx="15">
                  <c:v>0.1566759066836145</c:v>
                </c:pt>
                <c:pt idx="16">
                  <c:v>0.165200591406307</c:v>
                </c:pt>
                <c:pt idx="17">
                  <c:v>0.1737252761289996</c:v>
                </c:pt>
                <c:pt idx="18">
                  <c:v>0.18224996085169209</c:v>
                </c:pt>
                <c:pt idx="19">
                  <c:v>0.1907746455743847</c:v>
                </c:pt>
                <c:pt idx="20">
                  <c:v>0.19929933029707719</c:v>
                </c:pt>
                <c:pt idx="21">
                  <c:v>0.2078240150197698</c:v>
                </c:pt>
                <c:pt idx="22">
                  <c:v>0.21634869974246229</c:v>
                </c:pt>
                <c:pt idx="23">
                  <c:v>0.2248733844651549</c:v>
                </c:pt>
                <c:pt idx="24">
                  <c:v>0.23339806918784739</c:v>
                </c:pt>
                <c:pt idx="25">
                  <c:v>0.24192275391053999</c:v>
                </c:pt>
                <c:pt idx="26">
                  <c:v>0.25044743863323249</c:v>
                </c:pt>
                <c:pt idx="27">
                  <c:v>0.25897212335592501</c:v>
                </c:pt>
                <c:pt idx="28">
                  <c:v>0.26749680807861748</c:v>
                </c:pt>
                <c:pt idx="29">
                  <c:v>0.27602149280131011</c:v>
                </c:pt>
                <c:pt idx="30">
                  <c:v>0.28454617752400257</c:v>
                </c:pt>
                <c:pt idx="31">
                  <c:v>0.2930708622466951</c:v>
                </c:pt>
                <c:pt idx="32">
                  <c:v>0.30159554696938762</c:v>
                </c:pt>
                <c:pt idx="33">
                  <c:v>0.31008576289505008</c:v>
                </c:pt>
                <c:pt idx="34">
                  <c:v>0.31855998870070829</c:v>
                </c:pt>
                <c:pt idx="35">
                  <c:v>0.32700346719722628</c:v>
                </c:pt>
                <c:pt idx="36">
                  <c:v>0.33535697578411883</c:v>
                </c:pt>
                <c:pt idx="37">
                  <c:v>0.34365149528912181</c:v>
                </c:pt>
                <c:pt idx="38">
                  <c:v>0.35185358537480949</c:v>
                </c:pt>
                <c:pt idx="39">
                  <c:v>0.360023212981323</c:v>
                </c:pt>
                <c:pt idx="40">
                  <c:v>0.36814685075839482</c:v>
                </c:pt>
                <c:pt idx="41">
                  <c:v>0.37611422896655589</c:v>
                </c:pt>
                <c:pt idx="42">
                  <c:v>0.38406445377802889</c:v>
                </c:pt>
                <c:pt idx="43">
                  <c:v>0.39183626644673608</c:v>
                </c:pt>
                <c:pt idx="44">
                  <c:v>0.39953606533322328</c:v>
                </c:pt>
                <c:pt idx="45">
                  <c:v>0.40715275702464848</c:v>
                </c:pt>
                <c:pt idx="46">
                  <c:v>0.41474533250633189</c:v>
                </c:pt>
                <c:pt idx="47">
                  <c:v>0.42227709864184038</c:v>
                </c:pt>
                <c:pt idx="48">
                  <c:v>0.42961920513780127</c:v>
                </c:pt>
                <c:pt idx="49">
                  <c:v>0.43693557975901909</c:v>
                </c:pt>
                <c:pt idx="50">
                  <c:v>0.44403948369426538</c:v>
                </c:pt>
                <c:pt idx="51">
                  <c:v>0.45114338762951173</c:v>
                </c:pt>
                <c:pt idx="52">
                  <c:v>0.45824729156475802</c:v>
                </c:pt>
                <c:pt idx="53">
                  <c:v>0.46535119550000431</c:v>
                </c:pt>
                <c:pt idx="54">
                  <c:v>0.47245509943525049</c:v>
                </c:pt>
                <c:pt idx="55">
                  <c:v>0.47955900336851198</c:v>
                </c:pt>
                <c:pt idx="56">
                  <c:v>0.48660847284574738</c:v>
                </c:pt>
                <c:pt idx="57">
                  <c:v>0.49362838001292481</c:v>
                </c:pt>
                <c:pt idx="58">
                  <c:v>0.50059455268409037</c:v>
                </c:pt>
                <c:pt idx="59">
                  <c:v>0.50744292888376319</c:v>
                </c:pt>
                <c:pt idx="60">
                  <c:v>0.51428164805650467</c:v>
                </c:pt>
                <c:pt idx="61">
                  <c:v>0.5211000592683066</c:v>
                </c:pt>
                <c:pt idx="62">
                  <c:v>0.52784344601500299</c:v>
                </c:pt>
                <c:pt idx="63">
                  <c:v>0.53458472052093475</c:v>
                </c:pt>
                <c:pt idx="64">
                  <c:v>0.54115863520712004</c:v>
                </c:pt>
                <c:pt idx="65">
                  <c:v>0.54766611386403574</c:v>
                </c:pt>
                <c:pt idx="66">
                  <c:v>0.55405080101557791</c:v>
                </c:pt>
                <c:pt idx="67">
                  <c:v>0.56041952079367519</c:v>
                </c:pt>
                <c:pt idx="68">
                  <c:v>0.56674731731894057</c:v>
                </c:pt>
                <c:pt idx="69">
                  <c:v>0.57305821081911712</c:v>
                </c:pt>
                <c:pt idx="70">
                  <c:v>0.57927995383030384</c:v>
                </c:pt>
                <c:pt idx="71">
                  <c:v>0.58549225566869623</c:v>
                </c:pt>
                <c:pt idx="72">
                  <c:v>0.59137171560827706</c:v>
                </c:pt>
                <c:pt idx="73">
                  <c:v>0.59716360588983031</c:v>
                </c:pt>
                <c:pt idx="74">
                  <c:v>0.60284672903763037</c:v>
                </c:pt>
                <c:pt idx="75">
                  <c:v>0.60852985218543043</c:v>
                </c:pt>
                <c:pt idx="76">
                  <c:v>0.61421297533323049</c:v>
                </c:pt>
                <c:pt idx="77">
                  <c:v>0.61989609848103056</c:v>
                </c:pt>
                <c:pt idx="78">
                  <c:v>0.62557922162883062</c:v>
                </c:pt>
                <c:pt idx="79">
                  <c:v>0.63126234477663068</c:v>
                </c:pt>
                <c:pt idx="80">
                  <c:v>0.63680699524133888</c:v>
                </c:pt>
                <c:pt idx="81">
                  <c:v>0.64227514483435821</c:v>
                </c:pt>
                <c:pt idx="82">
                  <c:v>0.64771995677438632</c:v>
                </c:pt>
                <c:pt idx="83">
                  <c:v>0.65315805284751227</c:v>
                </c:pt>
                <c:pt idx="84">
                  <c:v>0.65859517097670894</c:v>
                </c:pt>
                <c:pt idx="85">
                  <c:v>0.66392579244047434</c:v>
                </c:pt>
                <c:pt idx="86">
                  <c:v>0.66913367024034343</c:v>
                </c:pt>
                <c:pt idx="87">
                  <c:v>0.67432486987466445</c:v>
                </c:pt>
                <c:pt idx="88">
                  <c:v>0.67951209436761673</c:v>
                </c:pt>
                <c:pt idx="89">
                  <c:v>0.68454462632357482</c:v>
                </c:pt>
                <c:pt idx="90">
                  <c:v>0.68954497528346526</c:v>
                </c:pt>
                <c:pt idx="91">
                  <c:v>0.69453894588674003</c:v>
                </c:pt>
                <c:pt idx="92">
                  <c:v>0.69946499915631777</c:v>
                </c:pt>
                <c:pt idx="93">
                  <c:v>0.70438638282110688</c:v>
                </c:pt>
                <c:pt idx="94">
                  <c:v>0.70916220983277989</c:v>
                </c:pt>
                <c:pt idx="95">
                  <c:v>0.71387541841209956</c:v>
                </c:pt>
                <c:pt idx="96">
                  <c:v>0.71857512943278645</c:v>
                </c:pt>
                <c:pt idx="97">
                  <c:v>0.72323960612102456</c:v>
                </c:pt>
                <c:pt idx="98">
                  <c:v>0.72787089203760391</c:v>
                </c:pt>
                <c:pt idx="99">
                  <c:v>0.73237860887850881</c:v>
                </c:pt>
                <c:pt idx="100">
                  <c:v>0.73678879268598196</c:v>
                </c:pt>
                <c:pt idx="101">
                  <c:v>0.74119283931944002</c:v>
                </c:pt>
                <c:pt idx="102">
                  <c:v>0.74559047464748018</c:v>
                </c:pt>
                <c:pt idx="103">
                  <c:v>0.74997502445538489</c:v>
                </c:pt>
                <c:pt idx="104">
                  <c:v>0.7543509102542415</c:v>
                </c:pt>
                <c:pt idx="105">
                  <c:v>0.75863535912139146</c:v>
                </c:pt>
                <c:pt idx="106">
                  <c:v>0.76289770148174529</c:v>
                </c:pt>
                <c:pt idx="107">
                  <c:v>0.76712406755474105</c:v>
                </c:pt>
                <c:pt idx="108">
                  <c:v>0.77127275167067599</c:v>
                </c:pt>
                <c:pt idx="109">
                  <c:v>0.77539470509933828</c:v>
                </c:pt>
                <c:pt idx="110">
                  <c:v>0.77943984866076677</c:v>
                </c:pt>
                <c:pt idx="111">
                  <c:v>0.78341773558504402</c:v>
                </c:pt>
                <c:pt idx="112">
                  <c:v>0.78738258682076379</c:v>
                </c:pt>
                <c:pt idx="113">
                  <c:v>0.79134072394382071</c:v>
                </c:pt>
                <c:pt idx="114">
                  <c:v>0.79514834731981332</c:v>
                </c:pt>
                <c:pt idx="115">
                  <c:v>0.79893243722630514</c:v>
                </c:pt>
                <c:pt idx="116">
                  <c:v>0.80257787287187621</c:v>
                </c:pt>
                <c:pt idx="117">
                  <c:v>0.80619713677786264</c:v>
                </c:pt>
                <c:pt idx="118">
                  <c:v>0.80972509069515852</c:v>
                </c:pt>
                <c:pt idx="119">
                  <c:v>0.81321262179385234</c:v>
                </c:pt>
                <c:pt idx="120">
                  <c:v>0.81667049002517655</c:v>
                </c:pt>
                <c:pt idx="121">
                  <c:v>0.82009772484258081</c:v>
                </c:pt>
                <c:pt idx="122">
                  <c:v>0.82345372030214559</c:v>
                </c:pt>
                <c:pt idx="123">
                  <c:v>0.82679496498747329</c:v>
                </c:pt>
                <c:pt idx="124">
                  <c:v>0.83004612526854327</c:v>
                </c:pt>
                <c:pt idx="125">
                  <c:v>0.83326754900220734</c:v>
                </c:pt>
                <c:pt idx="126">
                  <c:v>0.83644633874375829</c:v>
                </c:pt>
                <c:pt idx="127">
                  <c:v>0.83960961918632548</c:v>
                </c:pt>
                <c:pt idx="128">
                  <c:v>0.84273939060057579</c:v>
                </c:pt>
                <c:pt idx="129">
                  <c:v>0.84586085767346675</c:v>
                </c:pt>
                <c:pt idx="130">
                  <c:v>0.84895150272375797</c:v>
                </c:pt>
                <c:pt idx="131">
                  <c:v>0.85202145227276438</c:v>
                </c:pt>
                <c:pt idx="132">
                  <c:v>0.8550903509344997</c:v>
                </c:pt>
                <c:pt idx="133">
                  <c:v>0.85803757485059651</c:v>
                </c:pt>
                <c:pt idx="134">
                  <c:v>0.86097958313630818</c:v>
                </c:pt>
                <c:pt idx="135">
                  <c:v>0.86389363669184838</c:v>
                </c:pt>
                <c:pt idx="136">
                  <c:v>0.86680406985006209</c:v>
                </c:pt>
                <c:pt idx="137">
                  <c:v>0.86964989639788692</c:v>
                </c:pt>
                <c:pt idx="138">
                  <c:v>0.87249145797079453</c:v>
                </c:pt>
                <c:pt idx="139">
                  <c:v>0.87532932028797572</c:v>
                </c:pt>
                <c:pt idx="140">
                  <c:v>0.87815605439631805</c:v>
                </c:pt>
                <c:pt idx="141">
                  <c:v>0.88090284157984178</c:v>
                </c:pt>
                <c:pt idx="142">
                  <c:v>0.88363190783601886</c:v>
                </c:pt>
                <c:pt idx="143">
                  <c:v>0.88633982792838406</c:v>
                </c:pt>
                <c:pt idx="144">
                  <c:v>0.88899302666769786</c:v>
                </c:pt>
                <c:pt idx="145">
                  <c:v>0.89164376751097063</c:v>
                </c:pt>
                <c:pt idx="146">
                  <c:v>0.89428776600967397</c:v>
                </c:pt>
                <c:pt idx="147">
                  <c:v>0.89689100030812097</c:v>
                </c:pt>
                <c:pt idx="148">
                  <c:v>0.89945590394644503</c:v>
                </c:pt>
                <c:pt idx="149">
                  <c:v>0.90201470921076987</c:v>
                </c:pt>
                <c:pt idx="150">
                  <c:v>0.90453307052225895</c:v>
                </c:pt>
                <c:pt idx="151">
                  <c:v>0.90702319337463544</c:v>
                </c:pt>
                <c:pt idx="152">
                  <c:v>0.90950152911820914</c:v>
                </c:pt>
                <c:pt idx="153">
                  <c:v>0.91191572896378814</c:v>
                </c:pt>
                <c:pt idx="154">
                  <c:v>0.91427070268882515</c:v>
                </c:pt>
                <c:pt idx="155">
                  <c:v>0.91650737282165273</c:v>
                </c:pt>
                <c:pt idx="156">
                  <c:v>0.91868554458093155</c:v>
                </c:pt>
                <c:pt idx="157">
                  <c:v>0.92077182981876515</c:v>
                </c:pt>
                <c:pt idx="158">
                  <c:v>0.92285723332192882</c:v>
                </c:pt>
                <c:pt idx="159">
                  <c:v>0.92488170050679097</c:v>
                </c:pt>
                <c:pt idx="160">
                  <c:v>0.92688231506240659</c:v>
                </c:pt>
                <c:pt idx="161">
                  <c:v>0.92877318840740708</c:v>
                </c:pt>
                <c:pt idx="162">
                  <c:v>0.93066117754610833</c:v>
                </c:pt>
                <c:pt idx="163">
                  <c:v>0.93254201781983936</c:v>
                </c:pt>
                <c:pt idx="164">
                  <c:v>0.9344031135692924</c:v>
                </c:pt>
                <c:pt idx="165">
                  <c:v>0.93624761596006645</c:v>
                </c:pt>
                <c:pt idx="166">
                  <c:v>0.93808773221134445</c:v>
                </c:pt>
                <c:pt idx="167">
                  <c:v>0.93988906739832823</c:v>
                </c:pt>
                <c:pt idx="168">
                  <c:v>0.94168563132296668</c:v>
                </c:pt>
                <c:pt idx="169">
                  <c:v>0.94348059129065442</c:v>
                </c:pt>
                <c:pt idx="170">
                  <c:v>0.94524530309396837</c:v>
                </c:pt>
                <c:pt idx="171">
                  <c:v>0.94698517009733474</c:v>
                </c:pt>
                <c:pt idx="172">
                  <c:v>0.94869985161709014</c:v>
                </c:pt>
                <c:pt idx="173">
                  <c:v>0.95036486525008657</c:v>
                </c:pt>
                <c:pt idx="174">
                  <c:v>0.95201682112246999</c:v>
                </c:pt>
                <c:pt idx="175">
                  <c:v>0.95365493493808717</c:v>
                </c:pt>
                <c:pt idx="176">
                  <c:v>0.95525652018099672</c:v>
                </c:pt>
                <c:pt idx="177">
                  <c:v>0.95685028253771343</c:v>
                </c:pt>
                <c:pt idx="178">
                  <c:v>0.95836894522462512</c:v>
                </c:pt>
                <c:pt idx="179">
                  <c:v>0.9597897260100865</c:v>
                </c:pt>
                <c:pt idx="180">
                  <c:v>0.96121050679554787</c:v>
                </c:pt>
                <c:pt idx="181">
                  <c:v>0.96258930271202758</c:v>
                </c:pt>
                <c:pt idx="182">
                  <c:v>0.96395653536335457</c:v>
                </c:pt>
                <c:pt idx="183">
                  <c:v>0.96531800040725357</c:v>
                </c:pt>
                <c:pt idx="184">
                  <c:v>0.96665584151675721</c:v>
                </c:pt>
                <c:pt idx="185">
                  <c:v>0.96795805573256466</c:v>
                </c:pt>
                <c:pt idx="186">
                  <c:v>0.96925186595742008</c:v>
                </c:pt>
                <c:pt idx="187">
                  <c:v>0.97054484451107492</c:v>
                </c:pt>
                <c:pt idx="188">
                  <c:v>0.97180620378716642</c:v>
                </c:pt>
                <c:pt idx="189">
                  <c:v>0.97305359034427663</c:v>
                </c:pt>
                <c:pt idx="190">
                  <c:v>0.97429554443868527</c:v>
                </c:pt>
                <c:pt idx="191">
                  <c:v>0.97553448610953197</c:v>
                </c:pt>
                <c:pt idx="192">
                  <c:v>0.97677223420163373</c:v>
                </c:pt>
                <c:pt idx="193">
                  <c:v>0.9780074041209863</c:v>
                </c:pt>
                <c:pt idx="194">
                  <c:v>0.97924106785965315</c:v>
                </c:pt>
                <c:pt idx="195">
                  <c:v>0.98043933737239874</c:v>
                </c:pt>
                <c:pt idx="196">
                  <c:v>0.98161761286589067</c:v>
                </c:pt>
                <c:pt idx="197">
                  <c:v>0.9827771907200108</c:v>
                </c:pt>
                <c:pt idx="198">
                  <c:v>0.98393001407525993</c:v>
                </c:pt>
                <c:pt idx="199">
                  <c:v>0.98508134571444128</c:v>
                </c:pt>
                <c:pt idx="200">
                  <c:v>0.98622071130182343</c:v>
                </c:pt>
                <c:pt idx="201">
                  <c:v>0.98733612496928569</c:v>
                </c:pt>
                <c:pt idx="202">
                  <c:v>0.9884202951511214</c:v>
                </c:pt>
                <c:pt idx="203">
                  <c:v>0.98949272395710397</c:v>
                </c:pt>
                <c:pt idx="204">
                  <c:v>0.99056456427550366</c:v>
                </c:pt>
                <c:pt idx="205">
                  <c:v>0.99161712979689332</c:v>
                </c:pt>
                <c:pt idx="206">
                  <c:v>0.99261544517713574</c:v>
                </c:pt>
                <c:pt idx="207">
                  <c:v>0.9936099887513018</c:v>
                </c:pt>
                <c:pt idx="208">
                  <c:v>0.99460310847295708</c:v>
                </c:pt>
                <c:pt idx="209">
                  <c:v>0.99559264821525084</c:v>
                </c:pt>
              </c:numCache>
            </c:numRef>
          </c:val>
          <c:extLst>
            <c:ext xmlns:c16="http://schemas.microsoft.com/office/drawing/2014/chart" uri="{C3380CC4-5D6E-409C-BE32-E72D297353CC}">
              <c16:uniqueId val="{000000A7-C76F-4230-900D-40618C09729F}"/>
            </c:ext>
          </c:extLst>
        </c:ser>
        <c:dLbls>
          <c:showLegendKey val="0"/>
          <c:showVal val="0"/>
          <c:showCatName val="0"/>
          <c:showSerName val="0"/>
          <c:showPercent val="0"/>
          <c:showBubbleSize val="0"/>
        </c:dLbls>
        <c:gapWidth val="50"/>
        <c:axId val="348025768"/>
        <c:axId val="348023416"/>
      </c:barChart>
      <c:catAx>
        <c:axId val="348025768"/>
        <c:scaling>
          <c:orientation val="minMax"/>
        </c:scaling>
        <c:delete val="1"/>
        <c:axPos val="b"/>
        <c:numFmt formatCode="General" sourceLinked="1"/>
        <c:majorTickMark val="none"/>
        <c:minorTickMark val="none"/>
        <c:tickLblPos val="nextTo"/>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spPr>
        <a:noFill/>
        <a:ln>
          <a:noFill/>
        </a:ln>
        <a:effectLst/>
      </c:spPr>
    </c:plotArea>
    <c:legend>
      <c:legendPos val="b"/>
      <c:layout>
        <c:manualLayout>
          <c:xMode val="edge"/>
          <c:yMode val="edge"/>
          <c:x val="0.2607416666666667"/>
          <c:y val="0.95250275586758992"/>
          <c:w val="0.43276944444444443"/>
          <c:h val="4.0531766502206475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1"/>
          </a:solidFill>
          <a:latin typeface="+mn-lt"/>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3657966376571482E-2"/>
          <c:y val="7.5765793046970384E-2"/>
          <c:w val="0.92363706105292032"/>
          <c:h val="0.45318444330767621"/>
        </c:manualLayout>
      </c:layout>
      <c:areaChart>
        <c:grouping val="standard"/>
        <c:varyColors val="0"/>
        <c:ser>
          <c:idx val="0"/>
          <c:order val="0"/>
          <c:tx>
            <c:strRef>
              <c:f>Sheet1!$B$1</c:f>
              <c:strCache>
                <c:ptCount val="1"/>
                <c:pt idx="0">
                  <c:v>WD</c:v>
                </c:pt>
              </c:strCache>
            </c:strRef>
          </c:tx>
          <c:spPr>
            <a:solidFill>
              <a:srgbClr val="575555">
                <a:alpha val="20000"/>
              </a:srgbClr>
            </a:solidFill>
            <a:ln w="9525">
              <a:solidFill>
                <a:srgbClr val="575555"/>
              </a:solidFill>
            </a:ln>
            <a:effectLst/>
          </c:spPr>
          <c:dPt>
            <c:idx val="0"/>
            <c:bubble3D val="0"/>
            <c:extLst>
              <c:ext xmlns:c16="http://schemas.microsoft.com/office/drawing/2014/chart" uri="{C3380CC4-5D6E-409C-BE32-E72D297353CC}">
                <c16:uniqueId val="{00000001-D8F4-40C6-A5E0-DB4B53CFB1F3}"/>
              </c:ext>
            </c:extLst>
          </c:dPt>
          <c:dPt>
            <c:idx val="1"/>
            <c:bubble3D val="0"/>
            <c:extLst>
              <c:ext xmlns:c16="http://schemas.microsoft.com/office/drawing/2014/chart" uri="{C3380CC4-5D6E-409C-BE32-E72D297353CC}">
                <c16:uniqueId val="{00000003-D8F4-40C6-A5E0-DB4B53CFB1F3}"/>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Sheet1!$B$2:$B$45</c:f>
              <c:numCache>
                <c:formatCode>0%</c:formatCode>
                <c:ptCount val="44"/>
                <c:pt idx="0">
                  <c:v>0.97</c:v>
                </c:pt>
                <c:pt idx="1">
                  <c:v>0.96</c:v>
                </c:pt>
                <c:pt idx="2">
                  <c:v>0.93</c:v>
                </c:pt>
                <c:pt idx="3">
                  <c:v>0.78</c:v>
                </c:pt>
                <c:pt idx="4">
                  <c:v>0.85</c:v>
                </c:pt>
                <c:pt idx="5">
                  <c:v>0.73</c:v>
                </c:pt>
                <c:pt idx="6">
                  <c:v>0.87</c:v>
                </c:pt>
                <c:pt idx="7">
                  <c:v>0.89</c:v>
                </c:pt>
                <c:pt idx="8">
                  <c:v>0.99</c:v>
                </c:pt>
                <c:pt idx="9">
                  <c:v>0.68</c:v>
                </c:pt>
                <c:pt idx="10">
                  <c:v>0.79</c:v>
                </c:pt>
                <c:pt idx="11">
                  <c:v>0.98</c:v>
                </c:pt>
                <c:pt idx="12">
                  <c:v>0.71</c:v>
                </c:pt>
                <c:pt idx="13">
                  <c:v>0.64</c:v>
                </c:pt>
                <c:pt idx="14">
                  <c:v>0.82</c:v>
                </c:pt>
                <c:pt idx="15">
                  <c:v>0.77</c:v>
                </c:pt>
                <c:pt idx="16">
                  <c:v>0.98</c:v>
                </c:pt>
                <c:pt idx="17">
                  <c:v>0.95</c:v>
                </c:pt>
                <c:pt idx="18">
                  <c:v>0.81</c:v>
                </c:pt>
                <c:pt idx="19">
                  <c:v>0.97</c:v>
                </c:pt>
                <c:pt idx="20">
                  <c:v>0.56000000000000005</c:v>
                </c:pt>
                <c:pt idx="21">
                  <c:v>0.93</c:v>
                </c:pt>
                <c:pt idx="22">
                  <c:v>0.69</c:v>
                </c:pt>
                <c:pt idx="23">
                  <c:v>0.62</c:v>
                </c:pt>
                <c:pt idx="24">
                  <c:v>0.92</c:v>
                </c:pt>
                <c:pt idx="25">
                  <c:v>0.59</c:v>
                </c:pt>
                <c:pt idx="26">
                  <c:v>0.56999999999999995</c:v>
                </c:pt>
                <c:pt idx="27">
                  <c:v>0.67</c:v>
                </c:pt>
                <c:pt idx="28">
                  <c:v>0.7</c:v>
                </c:pt>
                <c:pt idx="29">
                  <c:v>0.52</c:v>
                </c:pt>
                <c:pt idx="30">
                  <c:v>0.5</c:v>
                </c:pt>
                <c:pt idx="31">
                  <c:v>0.51</c:v>
                </c:pt>
                <c:pt idx="32">
                  <c:v>0.68</c:v>
                </c:pt>
                <c:pt idx="33">
                  <c:v>0.71</c:v>
                </c:pt>
                <c:pt idx="34">
                  <c:v>0.62</c:v>
                </c:pt>
                <c:pt idx="35">
                  <c:v>0.38</c:v>
                </c:pt>
                <c:pt idx="36">
                  <c:v>0.59</c:v>
                </c:pt>
                <c:pt idx="37">
                  <c:v>0.65</c:v>
                </c:pt>
                <c:pt idx="38">
                  <c:v>0.6</c:v>
                </c:pt>
                <c:pt idx="39">
                  <c:v>0.52</c:v>
                </c:pt>
                <c:pt idx="40">
                  <c:v>0.55000000000000004</c:v>
                </c:pt>
                <c:pt idx="41">
                  <c:v>0.62</c:v>
                </c:pt>
                <c:pt idx="42">
                  <c:v>0.6</c:v>
                </c:pt>
                <c:pt idx="43">
                  <c:v>0.09</c:v>
                </c:pt>
              </c:numCache>
            </c:numRef>
          </c:val>
          <c:extLst>
            <c:ext xmlns:c16="http://schemas.microsoft.com/office/drawing/2014/chart" uri="{C3380CC4-5D6E-409C-BE32-E72D297353CC}">
              <c16:uniqueId val="{00000004-D8F4-40C6-A5E0-DB4B53CFB1F3}"/>
            </c:ext>
          </c:extLst>
        </c:ser>
        <c:dLbls>
          <c:showLegendKey val="0"/>
          <c:showVal val="0"/>
          <c:showCatName val="0"/>
          <c:showSerName val="0"/>
          <c:showPercent val="0"/>
          <c:showBubbleSize val="0"/>
        </c:dLbls>
        <c:axId val="348025768"/>
        <c:axId val="348023416"/>
      </c:areaChart>
      <c:barChart>
        <c:barDir val="col"/>
        <c:grouping val="clustered"/>
        <c:varyColors val="0"/>
        <c:ser>
          <c:idx val="1"/>
          <c:order val="1"/>
          <c:tx>
            <c:strRef>
              <c:f>Sheet1!$C$1</c:f>
              <c:strCache>
                <c:ptCount val="1"/>
                <c:pt idx="0">
                  <c:v>Cumulative Product share</c:v>
                </c:pt>
              </c:strCache>
            </c:strRef>
          </c:tx>
          <c:invertIfNegative val="0"/>
          <c:dPt>
            <c:idx val="0"/>
            <c:invertIfNegative val="0"/>
            <c:bubble3D val="0"/>
            <c:spPr>
              <a:solidFill>
                <a:srgbClr val="00A097"/>
              </a:solidFill>
            </c:spPr>
            <c:extLst>
              <c:ext xmlns:c16="http://schemas.microsoft.com/office/drawing/2014/chart" uri="{C3380CC4-5D6E-409C-BE32-E72D297353CC}">
                <c16:uniqueId val="{00000006-D8F4-40C6-A5E0-DB4B53CFB1F3}"/>
              </c:ext>
            </c:extLst>
          </c:dPt>
          <c:dPt>
            <c:idx val="1"/>
            <c:invertIfNegative val="0"/>
            <c:bubble3D val="0"/>
            <c:spPr>
              <a:solidFill>
                <a:srgbClr val="00A097"/>
              </a:solidFill>
            </c:spPr>
            <c:extLst>
              <c:ext xmlns:c16="http://schemas.microsoft.com/office/drawing/2014/chart" uri="{C3380CC4-5D6E-409C-BE32-E72D297353CC}">
                <c16:uniqueId val="{00000008-D8F4-40C6-A5E0-DB4B53CFB1F3}"/>
              </c:ext>
            </c:extLst>
          </c:dPt>
          <c:dPt>
            <c:idx val="2"/>
            <c:invertIfNegative val="0"/>
            <c:bubble3D val="0"/>
            <c:spPr>
              <a:solidFill>
                <a:srgbClr val="00A097"/>
              </a:solidFill>
            </c:spPr>
            <c:extLst>
              <c:ext xmlns:c16="http://schemas.microsoft.com/office/drawing/2014/chart" uri="{C3380CC4-5D6E-409C-BE32-E72D297353CC}">
                <c16:uniqueId val="{00000006-E902-46E2-9A54-39A26B3DFDC1}"/>
              </c:ext>
            </c:extLst>
          </c:dPt>
          <c:dPt>
            <c:idx val="3"/>
            <c:invertIfNegative val="0"/>
            <c:bubble3D val="0"/>
            <c:spPr>
              <a:solidFill>
                <a:srgbClr val="00A097"/>
              </a:solidFill>
            </c:spPr>
            <c:extLst>
              <c:ext xmlns:c16="http://schemas.microsoft.com/office/drawing/2014/chart" uri="{C3380CC4-5D6E-409C-BE32-E72D297353CC}">
                <c16:uniqueId val="{00000007-E902-46E2-9A54-39A26B3DFDC1}"/>
              </c:ext>
            </c:extLst>
          </c:dPt>
          <c:dPt>
            <c:idx val="4"/>
            <c:invertIfNegative val="1"/>
            <c:bubble3D val="0"/>
            <c:spPr>
              <a:solidFill>
                <a:srgbClr val="00A097"/>
              </a:solidFill>
            </c:spPr>
            <c:extLst>
              <c:ext xmlns:c16="http://schemas.microsoft.com/office/drawing/2014/chart" uri="{C3380CC4-5D6E-409C-BE32-E72D297353CC}">
                <c16:uniqueId val="{0000000B-FA3E-4872-B6E1-C4ABDF5766E2}"/>
              </c:ext>
            </c:extLst>
          </c:dPt>
          <c:dPt>
            <c:idx val="5"/>
            <c:invertIfNegative val="1"/>
            <c:bubble3D val="0"/>
            <c:spPr>
              <a:solidFill>
                <a:srgbClr val="00A097"/>
              </a:solidFill>
            </c:spPr>
            <c:extLst>
              <c:ext xmlns:c16="http://schemas.microsoft.com/office/drawing/2014/chart" uri="{C3380CC4-5D6E-409C-BE32-E72D297353CC}">
                <c16:uniqueId val="{0000000D-FA3E-4872-B6E1-C4ABDF5766E2}"/>
              </c:ext>
            </c:extLst>
          </c:dPt>
          <c:dPt>
            <c:idx val="6"/>
            <c:invertIfNegative val="1"/>
            <c:bubble3D val="0"/>
            <c:spPr>
              <a:solidFill>
                <a:srgbClr val="00A097"/>
              </a:solidFill>
            </c:spPr>
            <c:extLst>
              <c:ext xmlns:c16="http://schemas.microsoft.com/office/drawing/2014/chart" uri="{C3380CC4-5D6E-409C-BE32-E72D297353CC}">
                <c16:uniqueId val="{0000000F-FA3E-4872-B6E1-C4ABDF5766E2}"/>
              </c:ext>
            </c:extLst>
          </c:dPt>
          <c:dPt>
            <c:idx val="7"/>
            <c:invertIfNegative val="1"/>
            <c:bubble3D val="0"/>
            <c:spPr>
              <a:solidFill>
                <a:srgbClr val="00A097"/>
              </a:solidFill>
            </c:spPr>
            <c:extLst>
              <c:ext xmlns:c16="http://schemas.microsoft.com/office/drawing/2014/chart" uri="{C3380CC4-5D6E-409C-BE32-E72D297353CC}">
                <c16:uniqueId val="{00000011-FA3E-4872-B6E1-C4ABDF5766E2}"/>
              </c:ext>
            </c:extLst>
          </c:dPt>
          <c:dPt>
            <c:idx val="8"/>
            <c:invertIfNegative val="1"/>
            <c:bubble3D val="0"/>
            <c:spPr>
              <a:solidFill>
                <a:srgbClr val="00A097"/>
              </a:solidFill>
            </c:spPr>
            <c:extLst>
              <c:ext xmlns:c16="http://schemas.microsoft.com/office/drawing/2014/chart" uri="{C3380CC4-5D6E-409C-BE32-E72D297353CC}">
                <c16:uniqueId val="{00000013-FA3E-4872-B6E1-C4ABDF5766E2}"/>
              </c:ext>
            </c:extLst>
          </c:dPt>
          <c:dPt>
            <c:idx val="9"/>
            <c:invertIfNegative val="1"/>
            <c:bubble3D val="0"/>
            <c:spPr>
              <a:solidFill>
                <a:srgbClr val="00A097"/>
              </a:solidFill>
            </c:spPr>
            <c:extLst>
              <c:ext xmlns:c16="http://schemas.microsoft.com/office/drawing/2014/chart" uri="{C3380CC4-5D6E-409C-BE32-E72D297353CC}">
                <c16:uniqueId val="{00000015-FA3E-4872-B6E1-C4ABDF5766E2}"/>
              </c:ext>
            </c:extLst>
          </c:dPt>
          <c:dPt>
            <c:idx val="10"/>
            <c:invertIfNegative val="1"/>
            <c:bubble3D val="0"/>
            <c:spPr>
              <a:solidFill>
                <a:srgbClr val="00A097"/>
              </a:solidFill>
            </c:spPr>
            <c:extLst>
              <c:ext xmlns:c16="http://schemas.microsoft.com/office/drawing/2014/chart" uri="{C3380CC4-5D6E-409C-BE32-E72D297353CC}">
                <c16:uniqueId val="{00000017-FA3E-4872-B6E1-C4ABDF5766E2}"/>
              </c:ext>
            </c:extLst>
          </c:dPt>
          <c:dPt>
            <c:idx val="11"/>
            <c:invertIfNegative val="1"/>
            <c:bubble3D val="0"/>
            <c:spPr>
              <a:solidFill>
                <a:srgbClr val="00A097"/>
              </a:solidFill>
            </c:spPr>
            <c:extLst>
              <c:ext xmlns:c16="http://schemas.microsoft.com/office/drawing/2014/chart" uri="{C3380CC4-5D6E-409C-BE32-E72D297353CC}">
                <c16:uniqueId val="{00000019-FA3E-4872-B6E1-C4ABDF5766E2}"/>
              </c:ext>
            </c:extLst>
          </c:dPt>
          <c:dPt>
            <c:idx val="12"/>
            <c:invertIfNegative val="1"/>
            <c:bubble3D val="0"/>
            <c:spPr>
              <a:solidFill>
                <a:srgbClr val="00A097"/>
              </a:solidFill>
            </c:spPr>
            <c:extLst>
              <c:ext xmlns:c16="http://schemas.microsoft.com/office/drawing/2014/chart" uri="{C3380CC4-5D6E-409C-BE32-E72D297353CC}">
                <c16:uniqueId val="{0000001B-FA3E-4872-B6E1-C4ABDF5766E2}"/>
              </c:ext>
            </c:extLst>
          </c:dPt>
          <c:dPt>
            <c:idx val="13"/>
            <c:invertIfNegative val="1"/>
            <c:bubble3D val="0"/>
            <c:spPr>
              <a:solidFill>
                <a:srgbClr val="00A097"/>
              </a:solidFill>
            </c:spPr>
            <c:extLst>
              <c:ext xmlns:c16="http://schemas.microsoft.com/office/drawing/2014/chart" uri="{C3380CC4-5D6E-409C-BE32-E72D297353CC}">
                <c16:uniqueId val="{0000001D-FA3E-4872-B6E1-C4ABDF5766E2}"/>
              </c:ext>
            </c:extLst>
          </c:dPt>
          <c:dPt>
            <c:idx val="14"/>
            <c:invertIfNegative val="1"/>
            <c:bubble3D val="0"/>
            <c:spPr>
              <a:solidFill>
                <a:srgbClr val="00A097"/>
              </a:solidFill>
            </c:spPr>
            <c:extLst>
              <c:ext xmlns:c16="http://schemas.microsoft.com/office/drawing/2014/chart" uri="{C3380CC4-5D6E-409C-BE32-E72D297353CC}">
                <c16:uniqueId val="{0000001F-FA3E-4872-B6E1-C4ABDF5766E2}"/>
              </c:ext>
            </c:extLst>
          </c:dPt>
          <c:dPt>
            <c:idx val="15"/>
            <c:invertIfNegative val="1"/>
            <c:bubble3D val="0"/>
            <c:spPr>
              <a:solidFill>
                <a:srgbClr val="00A097"/>
              </a:solidFill>
            </c:spPr>
            <c:extLst>
              <c:ext xmlns:c16="http://schemas.microsoft.com/office/drawing/2014/chart" uri="{C3380CC4-5D6E-409C-BE32-E72D297353CC}">
                <c16:uniqueId val="{00000021-FA3E-4872-B6E1-C4ABDF5766E2}"/>
              </c:ext>
            </c:extLst>
          </c:dPt>
          <c:dPt>
            <c:idx val="16"/>
            <c:invertIfNegative val="1"/>
            <c:bubble3D val="0"/>
            <c:spPr>
              <a:solidFill>
                <a:srgbClr val="7ECAC4"/>
              </a:solidFill>
            </c:spPr>
            <c:extLst>
              <c:ext xmlns:c16="http://schemas.microsoft.com/office/drawing/2014/chart" uri="{C3380CC4-5D6E-409C-BE32-E72D297353CC}">
                <c16:uniqueId val="{00000023-FA3E-4872-B6E1-C4ABDF5766E2}"/>
              </c:ext>
            </c:extLst>
          </c:dPt>
          <c:dPt>
            <c:idx val="17"/>
            <c:invertIfNegative val="1"/>
            <c:bubble3D val="0"/>
            <c:spPr>
              <a:solidFill>
                <a:srgbClr val="7ECAC4"/>
              </a:solidFill>
            </c:spPr>
            <c:extLst>
              <c:ext xmlns:c16="http://schemas.microsoft.com/office/drawing/2014/chart" uri="{C3380CC4-5D6E-409C-BE32-E72D297353CC}">
                <c16:uniqueId val="{00000025-FA3E-4872-B6E1-C4ABDF5766E2}"/>
              </c:ext>
            </c:extLst>
          </c:dPt>
          <c:dPt>
            <c:idx val="18"/>
            <c:invertIfNegative val="1"/>
            <c:bubble3D val="0"/>
            <c:spPr>
              <a:solidFill>
                <a:srgbClr val="7ECAC4"/>
              </a:solidFill>
            </c:spPr>
            <c:extLst>
              <c:ext xmlns:c16="http://schemas.microsoft.com/office/drawing/2014/chart" uri="{C3380CC4-5D6E-409C-BE32-E72D297353CC}">
                <c16:uniqueId val="{00000027-FA3E-4872-B6E1-C4ABDF5766E2}"/>
              </c:ext>
            </c:extLst>
          </c:dPt>
          <c:dPt>
            <c:idx val="19"/>
            <c:invertIfNegative val="1"/>
            <c:bubble3D val="0"/>
            <c:spPr>
              <a:solidFill>
                <a:srgbClr val="7ECAC4"/>
              </a:solidFill>
            </c:spPr>
            <c:extLst>
              <c:ext xmlns:c16="http://schemas.microsoft.com/office/drawing/2014/chart" uri="{C3380CC4-5D6E-409C-BE32-E72D297353CC}">
                <c16:uniqueId val="{00000029-FA3E-4872-B6E1-C4ABDF5766E2}"/>
              </c:ext>
            </c:extLst>
          </c:dPt>
          <c:dPt>
            <c:idx val="20"/>
            <c:invertIfNegative val="1"/>
            <c:bubble3D val="0"/>
            <c:spPr>
              <a:solidFill>
                <a:srgbClr val="7ECAC4"/>
              </a:solidFill>
            </c:spPr>
            <c:extLst>
              <c:ext xmlns:c16="http://schemas.microsoft.com/office/drawing/2014/chart" uri="{C3380CC4-5D6E-409C-BE32-E72D297353CC}">
                <c16:uniqueId val="{0000002B-FA3E-4872-B6E1-C4ABDF5766E2}"/>
              </c:ext>
            </c:extLst>
          </c:dPt>
          <c:dPt>
            <c:idx val="21"/>
            <c:invertIfNegative val="1"/>
            <c:bubble3D val="0"/>
            <c:spPr>
              <a:solidFill>
                <a:srgbClr val="7ECAC4"/>
              </a:solidFill>
            </c:spPr>
            <c:extLst>
              <c:ext xmlns:c16="http://schemas.microsoft.com/office/drawing/2014/chart" uri="{C3380CC4-5D6E-409C-BE32-E72D297353CC}">
                <c16:uniqueId val="{0000002D-FA3E-4872-B6E1-C4ABDF5766E2}"/>
              </c:ext>
            </c:extLst>
          </c:dPt>
          <c:dPt>
            <c:idx val="22"/>
            <c:invertIfNegative val="1"/>
            <c:bubble3D val="0"/>
            <c:spPr>
              <a:solidFill>
                <a:srgbClr val="7ECAC4"/>
              </a:solidFill>
            </c:spPr>
            <c:extLst>
              <c:ext xmlns:c16="http://schemas.microsoft.com/office/drawing/2014/chart" uri="{C3380CC4-5D6E-409C-BE32-E72D297353CC}">
                <c16:uniqueId val="{0000002F-FA3E-4872-B6E1-C4ABDF5766E2}"/>
              </c:ext>
            </c:extLst>
          </c:dPt>
          <c:dPt>
            <c:idx val="23"/>
            <c:invertIfNegative val="1"/>
            <c:bubble3D val="0"/>
            <c:spPr>
              <a:solidFill>
                <a:srgbClr val="7ECAC4"/>
              </a:solidFill>
            </c:spPr>
            <c:extLst>
              <c:ext xmlns:c16="http://schemas.microsoft.com/office/drawing/2014/chart" uri="{C3380CC4-5D6E-409C-BE32-E72D297353CC}">
                <c16:uniqueId val="{00000031-FA3E-4872-B6E1-C4ABDF5766E2}"/>
              </c:ext>
            </c:extLst>
          </c:dPt>
          <c:dPt>
            <c:idx val="24"/>
            <c:invertIfNegative val="1"/>
            <c:bubble3D val="0"/>
            <c:spPr>
              <a:solidFill>
                <a:srgbClr val="7ECAC4"/>
              </a:solidFill>
            </c:spPr>
            <c:extLst>
              <c:ext xmlns:c16="http://schemas.microsoft.com/office/drawing/2014/chart" uri="{C3380CC4-5D6E-409C-BE32-E72D297353CC}">
                <c16:uniqueId val="{00000033-FA3E-4872-B6E1-C4ABDF5766E2}"/>
              </c:ext>
            </c:extLst>
          </c:dPt>
          <c:dPt>
            <c:idx val="25"/>
            <c:invertIfNegative val="1"/>
            <c:bubble3D val="0"/>
            <c:spPr>
              <a:solidFill>
                <a:srgbClr val="7ECAC4"/>
              </a:solidFill>
            </c:spPr>
            <c:extLst>
              <c:ext xmlns:c16="http://schemas.microsoft.com/office/drawing/2014/chart" uri="{C3380CC4-5D6E-409C-BE32-E72D297353CC}">
                <c16:uniqueId val="{00000035-FA3E-4872-B6E1-C4ABDF5766E2}"/>
              </c:ext>
            </c:extLst>
          </c:dPt>
          <c:dPt>
            <c:idx val="26"/>
            <c:invertIfNegative val="1"/>
            <c:bubble3D val="0"/>
            <c:spPr>
              <a:solidFill>
                <a:srgbClr val="7ECAC4"/>
              </a:solidFill>
            </c:spPr>
            <c:extLst>
              <c:ext xmlns:c16="http://schemas.microsoft.com/office/drawing/2014/chart" uri="{C3380CC4-5D6E-409C-BE32-E72D297353CC}">
                <c16:uniqueId val="{00000037-FA3E-4872-B6E1-C4ABDF5766E2}"/>
              </c:ext>
            </c:extLst>
          </c:dPt>
          <c:dPt>
            <c:idx val="27"/>
            <c:invertIfNegative val="1"/>
            <c:bubble3D val="0"/>
            <c:spPr>
              <a:solidFill>
                <a:srgbClr val="7ECAC4"/>
              </a:solidFill>
            </c:spPr>
            <c:extLst>
              <c:ext xmlns:c16="http://schemas.microsoft.com/office/drawing/2014/chart" uri="{C3380CC4-5D6E-409C-BE32-E72D297353CC}">
                <c16:uniqueId val="{00000039-FA3E-4872-B6E1-C4ABDF5766E2}"/>
              </c:ext>
            </c:extLst>
          </c:dPt>
          <c:dPt>
            <c:idx val="28"/>
            <c:invertIfNegative val="1"/>
            <c:bubble3D val="0"/>
            <c:spPr>
              <a:solidFill>
                <a:srgbClr val="7ECAC4"/>
              </a:solidFill>
            </c:spPr>
            <c:extLst>
              <c:ext xmlns:c16="http://schemas.microsoft.com/office/drawing/2014/chart" uri="{C3380CC4-5D6E-409C-BE32-E72D297353CC}">
                <c16:uniqueId val="{0000003B-FA3E-4872-B6E1-C4ABDF5766E2}"/>
              </c:ext>
            </c:extLst>
          </c:dPt>
          <c:dPt>
            <c:idx val="29"/>
            <c:invertIfNegative val="1"/>
            <c:bubble3D val="0"/>
            <c:spPr>
              <a:solidFill>
                <a:srgbClr val="7ECAC4"/>
              </a:solidFill>
            </c:spPr>
            <c:extLst>
              <c:ext xmlns:c16="http://schemas.microsoft.com/office/drawing/2014/chart" uri="{C3380CC4-5D6E-409C-BE32-E72D297353CC}">
                <c16:uniqueId val="{0000003D-FA3E-4872-B6E1-C4ABDF5766E2}"/>
              </c:ext>
            </c:extLst>
          </c:dPt>
          <c:dPt>
            <c:idx val="30"/>
            <c:invertIfNegative val="1"/>
            <c:bubble3D val="0"/>
            <c:spPr>
              <a:solidFill>
                <a:srgbClr val="AEABAB"/>
              </a:solidFill>
            </c:spPr>
            <c:extLst>
              <c:ext xmlns:c16="http://schemas.microsoft.com/office/drawing/2014/chart" uri="{C3380CC4-5D6E-409C-BE32-E72D297353CC}">
                <c16:uniqueId val="{0000003F-FA3E-4872-B6E1-C4ABDF5766E2}"/>
              </c:ext>
            </c:extLst>
          </c:dPt>
          <c:dPt>
            <c:idx val="31"/>
            <c:invertIfNegative val="1"/>
            <c:bubble3D val="0"/>
            <c:spPr>
              <a:solidFill>
                <a:srgbClr val="AEABAB"/>
              </a:solidFill>
            </c:spPr>
            <c:extLst>
              <c:ext xmlns:c16="http://schemas.microsoft.com/office/drawing/2014/chart" uri="{C3380CC4-5D6E-409C-BE32-E72D297353CC}">
                <c16:uniqueId val="{00000041-FA3E-4872-B6E1-C4ABDF5766E2}"/>
              </c:ext>
            </c:extLst>
          </c:dPt>
          <c:dPt>
            <c:idx val="32"/>
            <c:invertIfNegative val="1"/>
            <c:bubble3D val="0"/>
            <c:spPr>
              <a:solidFill>
                <a:srgbClr val="AEABAB"/>
              </a:solidFill>
            </c:spPr>
            <c:extLst>
              <c:ext xmlns:c16="http://schemas.microsoft.com/office/drawing/2014/chart" uri="{C3380CC4-5D6E-409C-BE32-E72D297353CC}">
                <c16:uniqueId val="{00000043-FA3E-4872-B6E1-C4ABDF5766E2}"/>
              </c:ext>
            </c:extLst>
          </c:dPt>
          <c:dPt>
            <c:idx val="33"/>
            <c:invertIfNegative val="1"/>
            <c:bubble3D val="0"/>
            <c:spPr>
              <a:solidFill>
                <a:srgbClr val="AEABAB"/>
              </a:solidFill>
            </c:spPr>
            <c:extLst>
              <c:ext xmlns:c16="http://schemas.microsoft.com/office/drawing/2014/chart" uri="{C3380CC4-5D6E-409C-BE32-E72D297353CC}">
                <c16:uniqueId val="{00000045-FA3E-4872-B6E1-C4ABDF5766E2}"/>
              </c:ext>
            </c:extLst>
          </c:dPt>
          <c:dPt>
            <c:idx val="34"/>
            <c:invertIfNegative val="1"/>
            <c:bubble3D val="0"/>
            <c:spPr>
              <a:solidFill>
                <a:srgbClr val="AEABAB"/>
              </a:solidFill>
            </c:spPr>
            <c:extLst>
              <c:ext xmlns:c16="http://schemas.microsoft.com/office/drawing/2014/chart" uri="{C3380CC4-5D6E-409C-BE32-E72D297353CC}">
                <c16:uniqueId val="{00000047-FA3E-4872-B6E1-C4ABDF5766E2}"/>
              </c:ext>
            </c:extLst>
          </c:dPt>
          <c:dPt>
            <c:idx val="35"/>
            <c:invertIfNegative val="1"/>
            <c:bubble3D val="0"/>
            <c:spPr>
              <a:solidFill>
                <a:srgbClr val="AEABAB"/>
              </a:solidFill>
            </c:spPr>
            <c:extLst>
              <c:ext xmlns:c16="http://schemas.microsoft.com/office/drawing/2014/chart" uri="{C3380CC4-5D6E-409C-BE32-E72D297353CC}">
                <c16:uniqueId val="{00000049-FA3E-4872-B6E1-C4ABDF5766E2}"/>
              </c:ext>
            </c:extLst>
          </c:dPt>
          <c:dPt>
            <c:idx val="36"/>
            <c:invertIfNegative val="1"/>
            <c:bubble3D val="0"/>
            <c:spPr>
              <a:solidFill>
                <a:srgbClr val="AEABAB"/>
              </a:solidFill>
            </c:spPr>
            <c:extLst>
              <c:ext xmlns:c16="http://schemas.microsoft.com/office/drawing/2014/chart" uri="{C3380CC4-5D6E-409C-BE32-E72D297353CC}">
                <c16:uniqueId val="{0000004B-FA3E-4872-B6E1-C4ABDF5766E2}"/>
              </c:ext>
            </c:extLst>
          </c:dPt>
          <c:dPt>
            <c:idx val="37"/>
            <c:invertIfNegative val="1"/>
            <c:bubble3D val="0"/>
            <c:spPr>
              <a:solidFill>
                <a:srgbClr val="AEABAB"/>
              </a:solidFill>
            </c:spPr>
            <c:extLst>
              <c:ext xmlns:c16="http://schemas.microsoft.com/office/drawing/2014/chart" uri="{C3380CC4-5D6E-409C-BE32-E72D297353CC}">
                <c16:uniqueId val="{0000004D-FA3E-4872-B6E1-C4ABDF5766E2}"/>
              </c:ext>
            </c:extLst>
          </c:dPt>
          <c:dPt>
            <c:idx val="38"/>
            <c:invertIfNegative val="1"/>
            <c:bubble3D val="0"/>
            <c:spPr>
              <a:solidFill>
                <a:srgbClr val="AEABAB"/>
              </a:solidFill>
            </c:spPr>
            <c:extLst>
              <c:ext xmlns:c16="http://schemas.microsoft.com/office/drawing/2014/chart" uri="{C3380CC4-5D6E-409C-BE32-E72D297353CC}">
                <c16:uniqueId val="{0000004F-FA3E-4872-B6E1-C4ABDF5766E2}"/>
              </c:ext>
            </c:extLst>
          </c:dPt>
          <c:dPt>
            <c:idx val="39"/>
            <c:invertIfNegative val="1"/>
            <c:bubble3D val="0"/>
            <c:spPr>
              <a:solidFill>
                <a:srgbClr val="AEABAB"/>
              </a:solidFill>
            </c:spPr>
            <c:extLst>
              <c:ext xmlns:c16="http://schemas.microsoft.com/office/drawing/2014/chart" uri="{C3380CC4-5D6E-409C-BE32-E72D297353CC}">
                <c16:uniqueId val="{00000051-FA3E-4872-B6E1-C4ABDF5766E2}"/>
              </c:ext>
            </c:extLst>
          </c:dPt>
          <c:dPt>
            <c:idx val="40"/>
            <c:invertIfNegative val="1"/>
            <c:bubble3D val="0"/>
            <c:spPr>
              <a:solidFill>
                <a:srgbClr val="AEABAB"/>
              </a:solidFill>
            </c:spPr>
            <c:extLst>
              <c:ext xmlns:c16="http://schemas.microsoft.com/office/drawing/2014/chart" uri="{C3380CC4-5D6E-409C-BE32-E72D297353CC}">
                <c16:uniqueId val="{00000053-FA3E-4872-B6E1-C4ABDF5766E2}"/>
              </c:ext>
            </c:extLst>
          </c:dPt>
          <c:dPt>
            <c:idx val="41"/>
            <c:invertIfNegative val="1"/>
            <c:bubble3D val="0"/>
            <c:spPr>
              <a:solidFill>
                <a:srgbClr val="AEABAB"/>
              </a:solidFill>
            </c:spPr>
            <c:extLst>
              <c:ext xmlns:c16="http://schemas.microsoft.com/office/drawing/2014/chart" uri="{C3380CC4-5D6E-409C-BE32-E72D297353CC}">
                <c16:uniqueId val="{00000055-FA3E-4872-B6E1-C4ABDF5766E2}"/>
              </c:ext>
            </c:extLst>
          </c:dPt>
          <c:dPt>
            <c:idx val="42"/>
            <c:invertIfNegative val="1"/>
            <c:bubble3D val="0"/>
            <c:spPr>
              <a:solidFill>
                <a:srgbClr val="AEABAB"/>
              </a:solidFill>
            </c:spPr>
            <c:extLst>
              <c:ext xmlns:c16="http://schemas.microsoft.com/office/drawing/2014/chart" uri="{C3380CC4-5D6E-409C-BE32-E72D297353CC}">
                <c16:uniqueId val="{00000057-FA3E-4872-B6E1-C4ABDF5766E2}"/>
              </c:ext>
            </c:extLst>
          </c:dPt>
          <c:dPt>
            <c:idx val="43"/>
            <c:invertIfNegative val="1"/>
            <c:bubble3D val="0"/>
            <c:spPr>
              <a:solidFill>
                <a:srgbClr val="AEABAB"/>
              </a:solidFill>
            </c:spPr>
            <c:extLst>
              <c:ext xmlns:c16="http://schemas.microsoft.com/office/drawing/2014/chart" uri="{C3380CC4-5D6E-409C-BE32-E72D297353CC}">
                <c16:uniqueId val="{00000059-FA3E-4872-B6E1-C4ABDF5766E2}"/>
              </c:ext>
            </c:extLst>
          </c:dPt>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Sheet1!$C$2:$C$45</c:f>
              <c:numCache>
                <c:formatCode>0%</c:formatCode>
                <c:ptCount val="44"/>
                <c:pt idx="0">
                  <c:v>0.1714269179917661</c:v>
                </c:pt>
                <c:pt idx="1">
                  <c:v>0.28612142677597879</c:v>
                </c:pt>
                <c:pt idx="2">
                  <c:v>0.35032808548045119</c:v>
                </c:pt>
                <c:pt idx="3">
                  <c:v>0.41195177665335059</c:v>
                </c:pt>
                <c:pt idx="4">
                  <c:v>0.45909486608886318</c:v>
                </c:pt>
                <c:pt idx="5">
                  <c:v>0.50040097364097136</c:v>
                </c:pt>
                <c:pt idx="6">
                  <c:v>0.53738654938288266</c:v>
                </c:pt>
                <c:pt idx="7">
                  <c:v>0.57205564494483507</c:v>
                </c:pt>
                <c:pt idx="8">
                  <c:v>0.60587976329276971</c:v>
                </c:pt>
                <c:pt idx="9">
                  <c:v>0.63948812842517544</c:v>
                </c:pt>
                <c:pt idx="10">
                  <c:v>0.66968995726829517</c:v>
                </c:pt>
                <c:pt idx="11">
                  <c:v>0.69529088518108784</c:v>
                </c:pt>
                <c:pt idx="12">
                  <c:v>0.71847869308297396</c:v>
                </c:pt>
                <c:pt idx="13">
                  <c:v>0.74015899772921245</c:v>
                </c:pt>
                <c:pt idx="14">
                  <c:v>0.76142661266386524</c:v>
                </c:pt>
                <c:pt idx="15">
                  <c:v>0.78196619807117973</c:v>
                </c:pt>
                <c:pt idx="16">
                  <c:v>0.80008272255918744</c:v>
                </c:pt>
                <c:pt idx="17">
                  <c:v>0.81798104410781058</c:v>
                </c:pt>
                <c:pt idx="18">
                  <c:v>0.8335264946510812</c:v>
                </c:pt>
                <c:pt idx="19">
                  <c:v>0.84894537612847065</c:v>
                </c:pt>
                <c:pt idx="20">
                  <c:v>0.86323173961636612</c:v>
                </c:pt>
                <c:pt idx="21">
                  <c:v>0.87705514079876623</c:v>
                </c:pt>
                <c:pt idx="22">
                  <c:v>0.89023877351912417</c:v>
                </c:pt>
                <c:pt idx="23">
                  <c:v>0.90129206956931729</c:v>
                </c:pt>
                <c:pt idx="24">
                  <c:v>0.91114769917675076</c:v>
                </c:pt>
                <c:pt idx="25">
                  <c:v>0.92014862368123196</c:v>
                </c:pt>
                <c:pt idx="26">
                  <c:v>0.92848783871870211</c:v>
                </c:pt>
                <c:pt idx="27">
                  <c:v>0.93436980321261753</c:v>
                </c:pt>
                <c:pt idx="28">
                  <c:v>0.94018683227273303</c:v>
                </c:pt>
                <c:pt idx="29">
                  <c:v>0.94567368116098449</c:v>
                </c:pt>
                <c:pt idx="30">
                  <c:v>0.95076758014147333</c:v>
                </c:pt>
                <c:pt idx="31">
                  <c:v>0.95560727589287109</c:v>
                </c:pt>
                <c:pt idx="32">
                  <c:v>0.96032551504556485</c:v>
                </c:pt>
                <c:pt idx="33">
                  <c:v>0.96491679459669022</c:v>
                </c:pt>
                <c:pt idx="34">
                  <c:v>0.96889248339513268</c:v>
                </c:pt>
                <c:pt idx="35">
                  <c:v>0.9726753540738553</c:v>
                </c:pt>
                <c:pt idx="36">
                  <c:v>0.97625326452331218</c:v>
                </c:pt>
                <c:pt idx="37">
                  <c:v>0.97969707921909899</c:v>
                </c:pt>
                <c:pt idx="38">
                  <c:v>0.98287618172548608</c:v>
                </c:pt>
                <c:pt idx="39">
                  <c:v>0.98594572122000512</c:v>
                </c:pt>
                <c:pt idx="40">
                  <c:v>0.98871579084896777</c:v>
                </c:pt>
                <c:pt idx="41">
                  <c:v>0.99133209592692584</c:v>
                </c:pt>
                <c:pt idx="42">
                  <c:v>0.99355530908414413</c:v>
                </c:pt>
                <c:pt idx="43">
                  <c:v>0.99562106535295192</c:v>
                </c:pt>
              </c:numCache>
            </c:numRef>
          </c:val>
          <c:extLst>
            <c:ext xmlns:c16="http://schemas.microsoft.com/office/drawing/2014/chart" uri="{C3380CC4-5D6E-409C-BE32-E72D297353CC}">
              <c16:uniqueId val="{00000011-D8F4-40C6-A5E0-DB4B53CFB1F3}"/>
            </c:ext>
          </c:extLst>
        </c:ser>
        <c:dLbls>
          <c:showLegendKey val="0"/>
          <c:showVal val="0"/>
          <c:showCatName val="0"/>
          <c:showSerName val="0"/>
          <c:showPercent val="0"/>
          <c:showBubbleSize val="0"/>
        </c:dLbls>
        <c:gapWidth val="50"/>
        <c:axId val="348025768"/>
        <c:axId val="348023416"/>
      </c:barChart>
      <c:lineChart>
        <c:grouping val="standard"/>
        <c:varyColors val="0"/>
        <c:ser>
          <c:idx val="2"/>
          <c:order val="2"/>
          <c:tx>
            <c:strRef>
              <c:f>Sheet1!$D$1</c:f>
              <c:strCache>
                <c:ptCount val="1"/>
                <c:pt idx="0">
                  <c:v> Product Sales Rate </c:v>
                </c:pt>
              </c:strCache>
            </c:strRef>
          </c:tx>
          <c:spPr>
            <a:ln w="28575" cap="rnd">
              <a:solidFill>
                <a:srgbClr val="C00000"/>
              </a:solidFill>
              <a:round/>
            </a:ln>
            <a:effectLst/>
          </c:spPr>
          <c:marker>
            <c:symbol val="none"/>
          </c:marker>
          <c:cat>
            <c:strRef>
              <c:f>Sheet1!$A$2:$A$45</c:f>
              <c:strCache>
                <c:ptCount val="44"/>
                <c:pt idx="0">
                  <c:v>GS Wenig Co2 12 1.0 L Mw Petfl</c:v>
                </c:pt>
                <c:pt idx="1">
                  <c:v>GS Mit Co2 12 1.0 L Mw Petfl</c:v>
                </c:pt>
                <c:pt idx="2">
                  <c:v>GS Wenig Co2 6 1.5 L Ew Petfl</c:v>
                </c:pt>
                <c:pt idx="3">
                  <c:v>GS Wenig Co2 12 0.75 L Mw Fl</c:v>
                </c:pt>
                <c:pt idx="4">
                  <c:v>GS Ohne Co2 6 1.0 L Mw Fl</c:v>
                </c:pt>
                <c:pt idx="5">
                  <c:v>GS Mit Co2 12 0.75 L Mw Fl</c:v>
                </c:pt>
                <c:pt idx="6">
                  <c:v>GS Wenig Co2 6 1.0 L Mw Fl</c:v>
                </c:pt>
                <c:pt idx="7">
                  <c:v>GS Mit Co2 6 1.5 L Ew Petfl</c:v>
                </c:pt>
                <c:pt idx="8">
                  <c:v>GS Wenig Co2 1 1.5 L Ew Petfl</c:v>
                </c:pt>
                <c:pt idx="9">
                  <c:v>GS Ohne Co2 12 1.0 L Mw Petfl</c:v>
                </c:pt>
                <c:pt idx="10">
                  <c:v>GS Wenig Co2 6 0.75 L Ew Petfl</c:v>
                </c:pt>
                <c:pt idx="11">
                  <c:v>GS Mit Co2 1 1.5 L Ew Petfl</c:v>
                </c:pt>
                <c:pt idx="12">
                  <c:v>GS Ohne Co2 6 1.5 L Ew Petfl</c:v>
                </c:pt>
                <c:pt idx="13">
                  <c:v>GS Ohne Co2 6 1.5 L Mw Petfl</c:v>
                </c:pt>
                <c:pt idx="14">
                  <c:v>GS Mit Co2 6 1.0 L Mw Fl</c:v>
                </c:pt>
                <c:pt idx="15">
                  <c:v>GS Mit Co2 6 0.75 L Ew Petfl</c:v>
                </c:pt>
                <c:pt idx="16">
                  <c:v>GS Wenig Co2 1 0.75 L Ew Petfl</c:v>
                </c:pt>
                <c:pt idx="17">
                  <c:v>GS Wenig Co2 1 1.0 L Mw Petfl</c:v>
                </c:pt>
                <c:pt idx="18">
                  <c:v>GS Ohne Co2 1 1.5 L Ew Petfl</c:v>
                </c:pt>
                <c:pt idx="19">
                  <c:v>GS Mit Co2 1 0.75 L Ew Petfl</c:v>
                </c:pt>
                <c:pt idx="20">
                  <c:v>GS Ohne Co2 12 0.75 L Mw Fl</c:v>
                </c:pt>
                <c:pt idx="21">
                  <c:v>GS Mit Co2 1 1.0 L Mw Petfl</c:v>
                </c:pt>
                <c:pt idx="22">
                  <c:v>GS Ohne Co2 6 0.75 L Ew Petfl</c:v>
                </c:pt>
                <c:pt idx="23">
                  <c:v>GS  Wenig Co2 6 1.0 L Mw Fl</c:v>
                </c:pt>
                <c:pt idx="24">
                  <c:v>GS Ohne Co2 1 0.75 L Ew Petfl</c:v>
                </c:pt>
                <c:pt idx="25">
                  <c:v>GS Wenig Co2 6 0.5 L Ew Petfl</c:v>
                </c:pt>
                <c:pt idx="26">
                  <c:v>GS Mit Co2 6 0.5 L Ew Petfl</c:v>
                </c:pt>
                <c:pt idx="27">
                  <c:v>GS Mit Co2 1 0.5 L Ew Petfl</c:v>
                </c:pt>
                <c:pt idx="28">
                  <c:v>GS Wenig Co2 1 0.5 L Ew Petfl</c:v>
                </c:pt>
                <c:pt idx="29">
                  <c:v>GS Wenig Co2 6 0.33 L Ew Petfl</c:v>
                </c:pt>
                <c:pt idx="30">
                  <c:v>GS Mit Co2 6 0.33 L Ew Petfl</c:v>
                </c:pt>
                <c:pt idx="31">
                  <c:v>GS Ohne Co2 6 0.5 L Ew Petfl</c:v>
                </c:pt>
                <c:pt idx="32">
                  <c:v>GS Ohne Co2 1 1.0 L Mw Fl</c:v>
                </c:pt>
                <c:pt idx="33">
                  <c:v>GS Wenig Co2 1 1.0 L Mw Fl</c:v>
                </c:pt>
                <c:pt idx="34">
                  <c:v>GS Ohne Co2 1 0.5 L Ew Petfl</c:v>
                </c:pt>
                <c:pt idx="35">
                  <c:v>GS Feinperlig  Wenig Co2 6 1.0 L Mw Fl</c:v>
                </c:pt>
                <c:pt idx="36">
                  <c:v>GS Ohne Co2 1 1.0 L Mw Petfl</c:v>
                </c:pt>
                <c:pt idx="37">
                  <c:v>GS Mit Co2 1 1.0 L Mw Fl</c:v>
                </c:pt>
                <c:pt idx="38">
                  <c:v>GS Wenig Co2 1 0.75 L Mw Fl</c:v>
                </c:pt>
                <c:pt idx="39">
                  <c:v>GS Ohne Co2 1 1.5 L Mw Petfl</c:v>
                </c:pt>
                <c:pt idx="40">
                  <c:v>GS Mit Co2 1 0.75 L Mw Fl</c:v>
                </c:pt>
                <c:pt idx="41">
                  <c:v>GS Wenig Co2 1 0.33 L Ew Petfl</c:v>
                </c:pt>
                <c:pt idx="42">
                  <c:v>GS Mit Co2 1 0.33 L Ew Petfl</c:v>
                </c:pt>
                <c:pt idx="43">
                  <c:v>GS Mit Co2 12 0.7 L Mw Brfl</c:v>
                </c:pt>
              </c:strCache>
            </c:strRef>
          </c:cat>
          <c:val>
            <c:numRef>
              <c:f>Sheet1!$D$2:$D$45</c:f>
              <c:numCache>
                <c:formatCode>_(* #,##0.00_);_(* \(#,##0.00\);_(* "-"??_);_(@_)</c:formatCode>
                <c:ptCount val="44"/>
                <c:pt idx="0">
                  <c:v>49.778206185567008</c:v>
                </c:pt>
                <c:pt idx="1">
                  <c:v>33.651416666666663</c:v>
                </c:pt>
                <c:pt idx="2">
                  <c:v>19.445946236559141</c:v>
                </c:pt>
                <c:pt idx="3">
                  <c:v>22.252820512820509</c:v>
                </c:pt>
                <c:pt idx="4">
                  <c:v>15.6218</c:v>
                </c:pt>
                <c:pt idx="5">
                  <c:v>15.93761643835616</c:v>
                </c:pt>
                <c:pt idx="6">
                  <c:v>11.97416091954023</c:v>
                </c:pt>
                <c:pt idx="7">
                  <c:v>10.97196629213483</c:v>
                </c:pt>
                <c:pt idx="8">
                  <c:v>9.6232828282828287</c:v>
                </c:pt>
                <c:pt idx="9">
                  <c:v>13.920999999999999</c:v>
                </c:pt>
                <c:pt idx="10">
                  <c:v>10.768075949367089</c:v>
                </c:pt>
                <c:pt idx="11">
                  <c:v>7.3580306122448986</c:v>
                </c:pt>
                <c:pt idx="12">
                  <c:v>9.1988450704225357</c:v>
                </c:pt>
                <c:pt idx="13">
                  <c:v>9.5415156250000006</c:v>
                </c:pt>
                <c:pt idx="14">
                  <c:v>7.305280487804878</c:v>
                </c:pt>
                <c:pt idx="15">
                  <c:v>7.5133376623376629</c:v>
                </c:pt>
                <c:pt idx="16">
                  <c:v>5.2069183673469386</c:v>
                </c:pt>
                <c:pt idx="17">
                  <c:v>5.3066526315789471</c:v>
                </c:pt>
                <c:pt idx="18">
                  <c:v>5.4056790123456793</c:v>
                </c:pt>
                <c:pt idx="19">
                  <c:v>4.4772680412371137</c:v>
                </c:pt>
                <c:pt idx="20">
                  <c:v>7.1856428571428559</c:v>
                </c:pt>
                <c:pt idx="21">
                  <c:v>4.1866236559139791</c:v>
                </c:pt>
                <c:pt idx="22">
                  <c:v>5.3816811594202898</c:v>
                </c:pt>
                <c:pt idx="23">
                  <c:v>5.0214838709677414</c:v>
                </c:pt>
                <c:pt idx="24">
                  <c:v>3.0173695652173911</c:v>
                </c:pt>
                <c:pt idx="25">
                  <c:v>4.2970169491525434</c:v>
                </c:pt>
                <c:pt idx="26">
                  <c:v>4.1208070175438598</c:v>
                </c:pt>
                <c:pt idx="27">
                  <c:v>2.4727462686567159</c:v>
                </c:pt>
                <c:pt idx="28">
                  <c:v>2.340642857142857</c:v>
                </c:pt>
                <c:pt idx="29">
                  <c:v>2.9720192307692308</c:v>
                </c:pt>
                <c:pt idx="30">
                  <c:v>2.8695400000000002</c:v>
                </c:pt>
                <c:pt idx="31">
                  <c:v>2.6728823529411772</c:v>
                </c:pt>
                <c:pt idx="32">
                  <c:v>1.95435294117647</c:v>
                </c:pt>
                <c:pt idx="33">
                  <c:v>1.821408450704225</c:v>
                </c:pt>
                <c:pt idx="34">
                  <c:v>1.806145161290323</c:v>
                </c:pt>
                <c:pt idx="35">
                  <c:v>2.8039473684210519</c:v>
                </c:pt>
                <c:pt idx="36">
                  <c:v>1.708084745762712</c:v>
                </c:pt>
                <c:pt idx="37">
                  <c:v>1.4923076923076919</c:v>
                </c:pt>
                <c:pt idx="38">
                  <c:v>1.4923999999999999</c:v>
                </c:pt>
                <c:pt idx="39">
                  <c:v>1.662653846153846</c:v>
                </c:pt>
                <c:pt idx="40">
                  <c:v>1.4186000000000001</c:v>
                </c:pt>
                <c:pt idx="41">
                  <c:v>1.1885806451612899</c:v>
                </c:pt>
                <c:pt idx="42">
                  <c:v>1.043666666666667</c:v>
                </c:pt>
                <c:pt idx="43">
                  <c:v>6.4649999999999999</c:v>
                </c:pt>
              </c:numCache>
            </c:numRef>
          </c:val>
          <c:smooth val="0"/>
          <c:extLst>
            <c:ext xmlns:c16="http://schemas.microsoft.com/office/drawing/2014/chart" uri="{C3380CC4-5D6E-409C-BE32-E72D297353CC}">
              <c16:uniqueId val="{00000012-D8F4-40C6-A5E0-DB4B53CFB1F3}"/>
            </c:ext>
          </c:extLst>
        </c:ser>
        <c:dLbls>
          <c:showLegendKey val="0"/>
          <c:showVal val="0"/>
          <c:showCatName val="0"/>
          <c:showSerName val="0"/>
          <c:showPercent val="0"/>
          <c:showBubbleSize val="0"/>
        </c:dLbls>
        <c:marker val="1"/>
        <c:smooth val="0"/>
        <c:axId val="348019496"/>
        <c:axId val="348021456"/>
      </c:lineChart>
      <c:catAx>
        <c:axId val="348025768"/>
        <c:scaling>
          <c:orientation val="minMax"/>
        </c:scaling>
        <c:delete val="0"/>
        <c:axPos val="b"/>
        <c:numFmt formatCode="General" sourceLinked="1"/>
        <c:majorTickMark val="none"/>
        <c:minorTickMark val="none"/>
        <c:tickLblPos val="nextTo"/>
        <c:spPr>
          <a:noFill/>
          <a:ln w="9525" cap="flat" cmpd="sng" algn="ctr">
            <a:noFill/>
            <a:round/>
          </a:ln>
          <a:effectLst/>
        </c:spPr>
        <c:txPr>
          <a:bodyPr rot="-5400000"/>
          <a:lstStyle/>
          <a:p>
            <a:pPr>
              <a:defRPr/>
            </a:pPr>
            <a:endParaRPr lang="en-CH"/>
          </a:p>
        </c:txPr>
        <c:crossAx val="348023416"/>
        <c:crosses val="autoZero"/>
        <c:auto val="1"/>
        <c:lblAlgn val="ctr"/>
        <c:lblOffset val="100"/>
        <c:noMultiLvlLbl val="0"/>
      </c:catAx>
      <c:valAx>
        <c:axId val="348023416"/>
        <c:scaling>
          <c:orientation val="minMax"/>
          <c:max val="1"/>
        </c:scaling>
        <c:delete val="0"/>
        <c:axPos val="l"/>
        <c:numFmt formatCode="0%" sourceLinked="0"/>
        <c:majorTickMark val="none"/>
        <c:minorTickMark val="none"/>
        <c:tickLblPos val="nextTo"/>
        <c:spPr>
          <a:noFill/>
          <a:ln>
            <a:noFill/>
          </a:ln>
          <a:effectLst/>
        </c:spPr>
        <c:txPr>
          <a:bodyPr rot="-60000000" vert="horz"/>
          <a:lstStyle/>
          <a:p>
            <a:pPr>
              <a:defRPr/>
            </a:pPr>
            <a:endParaRPr lang="en-CH"/>
          </a:p>
        </c:txPr>
        <c:crossAx val="348025768"/>
        <c:crosses val="autoZero"/>
        <c:crossBetween val="between"/>
      </c:valAx>
      <c:valAx>
        <c:axId val="348021456"/>
        <c:scaling>
          <c:orientation val="minMax"/>
        </c:scaling>
        <c:delete val="0"/>
        <c:axPos val="r"/>
        <c:numFmt formatCode="_(* #,##0.00_);_(* \(#,##0.00\);_(* &quot;-&quot;??_);_(@_)" sourceLinked="1"/>
        <c:majorTickMark val="out"/>
        <c:minorTickMark val="none"/>
        <c:tickLblPos val="nextTo"/>
        <c:spPr>
          <a:noFill/>
          <a:ln>
            <a:noFill/>
          </a:ln>
          <a:effectLst/>
        </c:spPr>
        <c:txPr>
          <a:bodyPr rot="-60000000" vert="horz"/>
          <a:lstStyle/>
          <a:p>
            <a:pPr>
              <a:defRPr/>
            </a:pPr>
            <a:endParaRPr lang="en-CH"/>
          </a:p>
        </c:txPr>
        <c:crossAx val="348019496"/>
        <c:crosses val="max"/>
        <c:crossBetween val="between"/>
      </c:valAx>
      <c:catAx>
        <c:axId val="348019496"/>
        <c:scaling>
          <c:orientation val="minMax"/>
        </c:scaling>
        <c:delete val="1"/>
        <c:axPos val="b"/>
        <c:numFmt formatCode="General" sourceLinked="1"/>
        <c:majorTickMark val="out"/>
        <c:minorTickMark val="none"/>
        <c:tickLblPos val="nextTo"/>
        <c:crossAx val="348021456"/>
        <c:crosses val="autoZero"/>
        <c:auto val="1"/>
        <c:lblAlgn val="ctr"/>
        <c:lblOffset val="100"/>
        <c:noMultiLvlLbl val="0"/>
      </c:catAx>
      <c:spPr>
        <a:noFill/>
        <a:ln>
          <a:noFill/>
        </a:ln>
        <a:effectLst/>
      </c:spPr>
    </c:plotArea>
    <c:legend>
      <c:legendPos val="t"/>
      <c:layout>
        <c:manualLayout>
          <c:xMode val="edge"/>
          <c:yMode val="edge"/>
          <c:x val="0.2500116975294201"/>
          <c:y val="3.6213101843218369E-3"/>
          <c:w val="0.49997660494115986"/>
          <c:h val="6.5214948996554917E-2"/>
        </c:manualLayout>
      </c:layout>
      <c:overlay val="0"/>
      <c:spPr>
        <a:noFill/>
        <a:ln>
          <a:noFill/>
        </a:ln>
        <a:effectLst/>
      </c:spPr>
      <c:txPr>
        <a:bodyPr rot="0" vert="horz"/>
        <a:lstStyle/>
        <a:p>
          <a:pPr>
            <a:defRPr/>
          </a:pPr>
          <a:endParaRPr lang="en-CH"/>
        </a:p>
      </c:txPr>
    </c:legend>
    <c:plotVisOnly val="1"/>
    <c:dispBlanksAs val="gap"/>
    <c:showDLblsOverMax val="0"/>
    <c:extLst/>
  </c:chart>
  <c:spPr>
    <a:noFill/>
    <a:ln w="9525" cap="flat" cmpd="sng" algn="ctr">
      <a:noFill/>
      <a:round/>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679D80-3FD9-4F8D-8F9D-355EB3FC5F56}" type="datetimeFigureOut">
              <a:rPr lang="en-CH" smtClean="0"/>
              <a:t>09/09/2025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1B08CE-CB08-45D5-B113-19ECBBE6DAC5}" type="slidenum">
              <a:rPr lang="en-CH" smtClean="0"/>
              <a:t>‹#›</a:t>
            </a:fld>
            <a:endParaRPr lang="en-CH"/>
          </a:p>
        </p:txBody>
      </p:sp>
    </p:spTree>
    <p:extLst>
      <p:ext uri="{BB962C8B-B14F-4D97-AF65-F5344CB8AC3E}">
        <p14:creationId xmlns:p14="http://schemas.microsoft.com/office/powerpoint/2010/main" val="3381297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247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248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249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255</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256</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257</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259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260</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263</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264</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261157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DATA: Value Sales, Gross Sales, Weighted Distribution, Net Sales</a:t>
            </a:r>
          </a:p>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D6E49A8-F42B-3743-AC85-A4B30C0B6BE0}"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41662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348195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BBFC13E-3F64-4E36-814E-4A390258C12B}"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937536793"/>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50F348D-8052-4CFF-A59A-38700A83BEA1}"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6692189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0ACA9F3-09D5-4DB9-A036-5BB8C1DA1B12}"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9768205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A1577D70-F57E-432D-B3D5-0759FA0A3343}"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38721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4E78701-F38D-4E5C-ABBC-833AA43BD5FA}"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02548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14C6B110-5A78-424A-9D1E-371817D87CD3}"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401336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52CCA97-18F7-420E-AA09-369E2E7F8144}"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4062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A197316-5A91-47EC-86A0-A3A842E46FD3}" type="datetime1">
              <a:rPr lang="en-US" smtClean="0"/>
              <a:t>9/9/2025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9437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E1AB04-F9EF-4B2B-85D6-244B8E45D3EA}" type="datetime1">
              <a:rPr lang="en-US" smtClean="0"/>
              <a:t>9/9/2025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2470025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7996436F-1613-4BD9-8DA2-0B828AB65D9D}" type="datetime1">
              <a:rPr lang="en-US" smtClean="0"/>
              <a:t>9/9/2025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273547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F9F4D88D-6F95-4734-9E93-59E96F4C5B2D}" type="datetime1">
              <a:rPr lang="en-US" smtClean="0"/>
              <a:t>9/9/2025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0021019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4B539E5B-D660-4908-A930-5D7ED25D7968}" type="datetime1">
              <a:rPr lang="en-US" smtClean="0"/>
              <a:t>9/9/2025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260553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E87FDB52-BBB2-437C-B730-0F4FD1CC342B}" type="datetime1">
              <a:rPr lang="en-US" smtClean="0"/>
              <a:t>9/9/2025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033373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32E4E91C-ACCB-4FB2-9CE2-8479C989DF49}" type="datetime1">
              <a:rPr lang="en-US" smtClean="0"/>
              <a:t>9/9/2025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96318068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48269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3FC227B7-6CE2-494E-9FF0-D5486E326F93}" type="datetime1">
              <a:rPr lang="en-US" smtClean="0"/>
              <a:t>9/9/2025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4117230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A698F9-E0CC-4675-A2A3-920539354D2A}" type="datetime1">
              <a:rPr lang="en-US" smtClean="0"/>
              <a:t>9/9/2025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4237695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FB77DA4-E66A-483D-9837-A2011CF448D8}"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7145712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2DFC3E4-C284-436E-93E6-279BCC9ECA79}"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522655"/>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775FBB-4E36-4540-99EF-CA50C933F081}"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562863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8C7047C-F6FF-45B2-9077-DC747EBFC0B4}"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728603763"/>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67EBB61B-CA5F-4D3B-A745-33BC47F4D24F}" type="datetime1">
              <a:rPr lang="en-US" smtClean="0"/>
              <a:t>9/9/2025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33341570"/>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EBC32BF-A67C-4A09-93F2-0403FF7C946C}" type="datetime1">
              <a:rPr lang="en-US" smtClean="0"/>
              <a:t>9/9/2025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4776764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AE4C06A1-875F-4586-BE13-F337DE5DF152}" type="datetime1">
              <a:rPr lang="en-US" smtClean="0"/>
              <a:t>9/9/2025</a:t>
            </a:fld>
            <a:endParaRPr lang="en-US"/>
          </a:p>
        </p:txBody>
      </p:sp>
    </p:spTree>
    <p:extLst>
      <p:ext uri="{BB962C8B-B14F-4D97-AF65-F5344CB8AC3E}">
        <p14:creationId xmlns:p14="http://schemas.microsoft.com/office/powerpoint/2010/main" val="2397515005"/>
      </p:ext>
    </p:extLst>
  </p:cSld>
  <p:clrMap bg1="lt1" tx1="dk1" bg2="lt2" tx2="dk2" accent1="accent1" accent2="accent2" accent3="accent3" accent4="accent4" accent5="accent5" accent6="accent6" hlink="hlink" folHlink="folHlink"/>
  <p:sldLayoutIdLst>
    <p:sldLayoutId id="2147483844"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 id="2147483864" r:id="rId18"/>
    <p:sldLayoutId id="2147483865" r:id="rId19"/>
    <p:sldLayoutId id="2147483866" r:id="rId20"/>
    <p:sldLayoutId id="2147483867" r:id="rId21"/>
    <p:sldLayoutId id="2147483868" r:id="rId22"/>
    <p:sldLayoutId id="2147483903" r:id="rId23"/>
    <p:sldLayoutId id="2147483904"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100.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10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102.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103.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04.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05.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0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07.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08.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09.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10.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1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12.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13.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14.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xml"/><Relationship Id="rId5" Type="http://schemas.openxmlformats.org/officeDocument/2006/relationships/chart" Target="../charts/chart12.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3.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4.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172.xml"/><Relationship Id="rId6" Type="http://schemas.openxmlformats.org/officeDocument/2006/relationships/chart" Target="../charts/chart11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173.xml"/><Relationship Id="rId6" Type="http://schemas.openxmlformats.org/officeDocument/2006/relationships/chart" Target="../charts/chart11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174.xml"/><Relationship Id="rId6" Type="http://schemas.openxmlformats.org/officeDocument/2006/relationships/chart" Target="../charts/chart11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175.xml"/><Relationship Id="rId6" Type="http://schemas.openxmlformats.org/officeDocument/2006/relationships/chart" Target="../charts/chart11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4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176.xml"/><Relationship Id="rId6" Type="http://schemas.openxmlformats.org/officeDocument/2006/relationships/chart" Target="../charts/chart11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5.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177.xml"/><Relationship Id="rId6" Type="http://schemas.openxmlformats.org/officeDocument/2006/relationships/chart" Target="../charts/chart12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178.xml"/><Relationship Id="rId6" Type="http://schemas.openxmlformats.org/officeDocument/2006/relationships/chart" Target="../charts/chart12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179.xml"/><Relationship Id="rId6" Type="http://schemas.openxmlformats.org/officeDocument/2006/relationships/chart" Target="../charts/chart12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180.xml"/><Relationship Id="rId6" Type="http://schemas.openxmlformats.org/officeDocument/2006/relationships/chart" Target="../charts/chart12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181.xml"/><Relationship Id="rId6" Type="http://schemas.openxmlformats.org/officeDocument/2006/relationships/chart" Target="../charts/chart12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182.xml"/><Relationship Id="rId6" Type="http://schemas.openxmlformats.org/officeDocument/2006/relationships/chart" Target="../charts/chart12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183.xml"/><Relationship Id="rId6" Type="http://schemas.openxmlformats.org/officeDocument/2006/relationships/chart" Target="../charts/chart12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184.xml"/><Relationship Id="rId6" Type="http://schemas.openxmlformats.org/officeDocument/2006/relationships/chart" Target="../charts/chart12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185.xml"/><Relationship Id="rId6" Type="http://schemas.openxmlformats.org/officeDocument/2006/relationships/chart" Target="../charts/chart12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5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186.xml"/><Relationship Id="rId6" Type="http://schemas.openxmlformats.org/officeDocument/2006/relationships/chart" Target="../charts/chart12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187.xml"/><Relationship Id="rId6" Type="http://schemas.openxmlformats.org/officeDocument/2006/relationships/chart" Target="../charts/chart13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88.xml"/><Relationship Id="rId6" Type="http://schemas.openxmlformats.org/officeDocument/2006/relationships/chart" Target="../charts/chart13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189.xml"/><Relationship Id="rId6" Type="http://schemas.openxmlformats.org/officeDocument/2006/relationships/chart" Target="../charts/chart13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190.xml"/><Relationship Id="rId6" Type="http://schemas.openxmlformats.org/officeDocument/2006/relationships/chart" Target="../charts/chart13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4.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191.xml"/><Relationship Id="rId6" Type="http://schemas.openxmlformats.org/officeDocument/2006/relationships/chart" Target="../charts/chart13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5.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192.xml"/><Relationship Id="rId6" Type="http://schemas.openxmlformats.org/officeDocument/2006/relationships/chart" Target="../charts/chart13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6.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193.xml"/><Relationship Id="rId6" Type="http://schemas.openxmlformats.org/officeDocument/2006/relationships/chart" Target="../charts/chart13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7.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194.xml"/><Relationship Id="rId6" Type="http://schemas.openxmlformats.org/officeDocument/2006/relationships/chart" Target="../charts/chart13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8.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195.xml"/><Relationship Id="rId6" Type="http://schemas.openxmlformats.org/officeDocument/2006/relationships/chart" Target="../charts/chart13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69.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196.xml"/><Relationship Id="rId6" Type="http://schemas.openxmlformats.org/officeDocument/2006/relationships/chart" Target="../charts/chart13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5" Type="http://schemas.openxmlformats.org/officeDocument/2006/relationships/chart" Target="../charts/chart17.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197.xml"/><Relationship Id="rId6" Type="http://schemas.openxmlformats.org/officeDocument/2006/relationships/chart" Target="../charts/chart14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1.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198.xml"/><Relationship Id="rId6" Type="http://schemas.openxmlformats.org/officeDocument/2006/relationships/chart" Target="../charts/chart14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2.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199.xml"/><Relationship Id="rId6" Type="http://schemas.openxmlformats.org/officeDocument/2006/relationships/chart" Target="../charts/chart14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3.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200.xml"/><Relationship Id="rId6" Type="http://schemas.openxmlformats.org/officeDocument/2006/relationships/chart" Target="../charts/chart14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201.xml"/><Relationship Id="rId6" Type="http://schemas.openxmlformats.org/officeDocument/2006/relationships/chart" Target="../charts/chart14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5.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202.xml"/><Relationship Id="rId6" Type="http://schemas.openxmlformats.org/officeDocument/2006/relationships/chart" Target="../charts/chart14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6.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203.xml"/><Relationship Id="rId6" Type="http://schemas.openxmlformats.org/officeDocument/2006/relationships/chart" Target="../charts/chart14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7.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204.xml"/><Relationship Id="rId6" Type="http://schemas.openxmlformats.org/officeDocument/2006/relationships/chart" Target="../charts/chart14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8.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205.xml"/><Relationship Id="rId6" Type="http://schemas.openxmlformats.org/officeDocument/2006/relationships/chart" Target="../charts/chart14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79.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206.xml"/><Relationship Id="rId6" Type="http://schemas.openxmlformats.org/officeDocument/2006/relationships/chart" Target="../charts/chart14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xml"/><Relationship Id="rId5" Type="http://schemas.openxmlformats.org/officeDocument/2006/relationships/chart" Target="../charts/chart18.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207.xml"/><Relationship Id="rId6" Type="http://schemas.openxmlformats.org/officeDocument/2006/relationships/chart" Target="../charts/chart15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1.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208.xml"/><Relationship Id="rId6" Type="http://schemas.openxmlformats.org/officeDocument/2006/relationships/chart" Target="../charts/chart15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2.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209.xml"/><Relationship Id="rId6" Type="http://schemas.openxmlformats.org/officeDocument/2006/relationships/chart" Target="../charts/chart15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3.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210.xml"/><Relationship Id="rId6" Type="http://schemas.openxmlformats.org/officeDocument/2006/relationships/chart" Target="../charts/chart15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4.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211.xml"/><Relationship Id="rId6" Type="http://schemas.openxmlformats.org/officeDocument/2006/relationships/chart" Target="../charts/chart15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5.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212.xml"/><Relationship Id="rId6" Type="http://schemas.openxmlformats.org/officeDocument/2006/relationships/chart" Target="../charts/chart15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6.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213.xml"/><Relationship Id="rId6" Type="http://schemas.openxmlformats.org/officeDocument/2006/relationships/chart" Target="../charts/chart156.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7.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214.xml"/><Relationship Id="rId6" Type="http://schemas.openxmlformats.org/officeDocument/2006/relationships/chart" Target="../charts/chart157.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8.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215.xml"/><Relationship Id="rId6" Type="http://schemas.openxmlformats.org/officeDocument/2006/relationships/chart" Target="../charts/chart158.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89.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216.xml"/><Relationship Id="rId6" Type="http://schemas.openxmlformats.org/officeDocument/2006/relationships/chart" Target="../charts/chart15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xml"/><Relationship Id="rId5" Type="http://schemas.openxmlformats.org/officeDocument/2006/relationships/chart" Target="../charts/chart19.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217.xml"/><Relationship Id="rId6" Type="http://schemas.openxmlformats.org/officeDocument/2006/relationships/chart" Target="../charts/chart16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1.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218.xml"/><Relationship Id="rId6" Type="http://schemas.openxmlformats.org/officeDocument/2006/relationships/chart" Target="../charts/chart16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2.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219.xml"/><Relationship Id="rId6" Type="http://schemas.openxmlformats.org/officeDocument/2006/relationships/chart" Target="../charts/chart162.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3.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220.xml"/><Relationship Id="rId6" Type="http://schemas.openxmlformats.org/officeDocument/2006/relationships/chart" Target="../charts/chart16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4.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221.xml"/><Relationship Id="rId6" Type="http://schemas.openxmlformats.org/officeDocument/2006/relationships/chart" Target="../charts/chart164.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5.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222.xml"/><Relationship Id="rId6" Type="http://schemas.openxmlformats.org/officeDocument/2006/relationships/chart" Target="../charts/chart165.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16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167.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168.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169.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xml"/><Relationship Id="rId5" Type="http://schemas.openxmlformats.org/officeDocument/2006/relationships/chart" Target="../charts/chart20.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170.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171.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172.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5" Type="http://schemas.openxmlformats.org/officeDocument/2006/relationships/chart" Target="../charts/chart173.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5" Type="http://schemas.openxmlformats.org/officeDocument/2006/relationships/chart" Target="../charts/chart174.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5" Type="http://schemas.openxmlformats.org/officeDocument/2006/relationships/chart" Target="../charts/chart175.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5" Type="http://schemas.openxmlformats.org/officeDocument/2006/relationships/chart" Target="../charts/chart176.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5" Type="http://schemas.openxmlformats.org/officeDocument/2006/relationships/chart" Target="../charts/chart177.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5" Type="http://schemas.openxmlformats.org/officeDocument/2006/relationships/chart" Target="../charts/chart178.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5" Type="http://schemas.openxmlformats.org/officeDocument/2006/relationships/chart" Target="../charts/chart179.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1.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5" Type="http://schemas.openxmlformats.org/officeDocument/2006/relationships/chart" Target="../charts/chart180.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5" Type="http://schemas.openxmlformats.org/officeDocument/2006/relationships/chart" Target="../charts/chart181.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5" Type="http://schemas.openxmlformats.org/officeDocument/2006/relationships/chart" Target="../charts/chart182.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5" Type="http://schemas.openxmlformats.org/officeDocument/2006/relationships/chart" Target="../charts/chart183.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5" Type="http://schemas.openxmlformats.org/officeDocument/2006/relationships/chart" Target="../charts/chart184.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5" Type="http://schemas.openxmlformats.org/officeDocument/2006/relationships/chart" Target="../charts/chart185.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5" Type="http://schemas.openxmlformats.org/officeDocument/2006/relationships/chart" Target="../charts/chart186.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5" Type="http://schemas.openxmlformats.org/officeDocument/2006/relationships/chart" Target="../charts/chart187.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5" Type="http://schemas.openxmlformats.org/officeDocument/2006/relationships/chart" Target="../charts/chart188.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5" Type="http://schemas.openxmlformats.org/officeDocument/2006/relationships/chart" Target="../charts/chart189.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xml"/><Relationship Id="rId5" Type="http://schemas.openxmlformats.org/officeDocument/2006/relationships/chart" Target="../charts/chart22.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5" Type="http://schemas.openxmlformats.org/officeDocument/2006/relationships/chart" Target="../charts/chart190.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5" Type="http://schemas.openxmlformats.org/officeDocument/2006/relationships/chart" Target="../charts/chart191.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chart" Target="../charts/chart192.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chart" Target="../charts/chart193.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chart" Target="../charts/chart194.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chart" Target="../charts/chart195.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5" Type="http://schemas.openxmlformats.org/officeDocument/2006/relationships/chart" Target="../charts/chart196.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5" Type="http://schemas.openxmlformats.org/officeDocument/2006/relationships/chart" Target="../charts/chart197.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chart" Target="../charts/chart198.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chart" Target="../charts/chart199.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xml"/><Relationship Id="rId5" Type="http://schemas.openxmlformats.org/officeDocument/2006/relationships/chart" Target="../charts/chart23.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chart" Target="../charts/chart200.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chart" Target="../charts/chart201.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202.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203.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204.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205.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206.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207.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208.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209.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24.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210.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211.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212.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213.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214.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215.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216.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48.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49.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xml"/><Relationship Id="rId5" Type="http://schemas.openxmlformats.org/officeDocument/2006/relationships/chart" Target="../charts/chart25.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27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1.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27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2.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27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3.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28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4.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28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5.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28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6.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28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7.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28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8.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28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59.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28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xml"/><Relationship Id="rId5" Type="http://schemas.openxmlformats.org/officeDocument/2006/relationships/chart" Target="../charts/chart26.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28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1.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28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2.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28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3.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29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4.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29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2.xml"/><Relationship Id="rId5" Type="http://schemas.openxmlformats.org/officeDocument/2006/relationships/chart" Target="../charts/chart217.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3.xml"/><Relationship Id="rId5" Type="http://schemas.openxmlformats.org/officeDocument/2006/relationships/chart" Target="../charts/chart218.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4.xml"/><Relationship Id="rId5" Type="http://schemas.openxmlformats.org/officeDocument/2006/relationships/chart" Target="../charts/chart219.xml"/><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5.xml"/><Relationship Id="rId5" Type="http://schemas.openxmlformats.org/officeDocument/2006/relationships/chart" Target="../charts/chart220.xml"/><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6.xml"/><Relationship Id="rId5" Type="http://schemas.openxmlformats.org/officeDocument/2006/relationships/chart" Target="../charts/chart221.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xml"/><Relationship Id="rId5" Type="http://schemas.openxmlformats.org/officeDocument/2006/relationships/chart" Target="../charts/chart27.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7.xml"/><Relationship Id="rId5" Type="http://schemas.openxmlformats.org/officeDocument/2006/relationships/chart" Target="../charts/chart222.xml"/><Relationship Id="rId4" Type="http://schemas.openxmlformats.org/officeDocument/2006/relationships/image" Target="../media/image28.emf"/></Relationships>
</file>

<file path=ppt/slides/_rels/slide2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8.xml"/><Relationship Id="rId5" Type="http://schemas.openxmlformats.org/officeDocument/2006/relationships/chart" Target="../charts/chart223.xml"/><Relationship Id="rId4" Type="http://schemas.openxmlformats.org/officeDocument/2006/relationships/image" Target="../media/image28.emf"/></Relationships>
</file>

<file path=ppt/slides/_rels/slide2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9.xml"/><Relationship Id="rId5" Type="http://schemas.openxmlformats.org/officeDocument/2006/relationships/chart" Target="../charts/chart224.xml"/><Relationship Id="rId4" Type="http://schemas.openxmlformats.org/officeDocument/2006/relationships/image" Target="../media/image28.emf"/></Relationships>
</file>

<file path=ppt/slides/_rels/slide2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0.xml"/><Relationship Id="rId5" Type="http://schemas.openxmlformats.org/officeDocument/2006/relationships/chart" Target="../charts/chart225.xml"/><Relationship Id="rId4" Type="http://schemas.openxmlformats.org/officeDocument/2006/relationships/image" Target="../media/image28.emf"/></Relationships>
</file>

<file path=ppt/slides/_rels/slide2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1.xml"/><Relationship Id="rId5" Type="http://schemas.openxmlformats.org/officeDocument/2006/relationships/chart" Target="../charts/chart226.xml"/><Relationship Id="rId4" Type="http://schemas.openxmlformats.org/officeDocument/2006/relationships/image" Target="../media/image28.emf"/></Relationships>
</file>

<file path=ppt/slides/_rels/slide2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2.xml"/><Relationship Id="rId5" Type="http://schemas.openxmlformats.org/officeDocument/2006/relationships/chart" Target="../charts/chart227.xml"/><Relationship Id="rId4" Type="http://schemas.openxmlformats.org/officeDocument/2006/relationships/image" Target="../media/image28.emf"/></Relationships>
</file>

<file path=ppt/slides/_rels/slide2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3.xml"/><Relationship Id="rId5" Type="http://schemas.openxmlformats.org/officeDocument/2006/relationships/chart" Target="../charts/chart228.xml"/><Relationship Id="rId4" Type="http://schemas.openxmlformats.org/officeDocument/2006/relationships/image" Target="../media/image28.emf"/></Relationships>
</file>

<file path=ppt/slides/_rels/slide2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4.xml"/><Relationship Id="rId5" Type="http://schemas.openxmlformats.org/officeDocument/2006/relationships/chart" Target="../charts/chart229.xml"/><Relationship Id="rId4" Type="http://schemas.openxmlformats.org/officeDocument/2006/relationships/image" Target="../media/image28.emf"/></Relationships>
</file>

<file path=ppt/slides/_rels/slide2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5.xml"/><Relationship Id="rId5" Type="http://schemas.openxmlformats.org/officeDocument/2006/relationships/chart" Target="../charts/chart230.xml"/><Relationship Id="rId4" Type="http://schemas.openxmlformats.org/officeDocument/2006/relationships/image" Target="../media/image28.emf"/></Relationships>
</file>

<file path=ppt/slides/_rels/slide2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6.xml"/><Relationship Id="rId5" Type="http://schemas.openxmlformats.org/officeDocument/2006/relationships/chart" Target="../charts/chart231.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xml"/><Relationship Id="rId5" Type="http://schemas.openxmlformats.org/officeDocument/2006/relationships/chart" Target="../charts/chart28.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7.xml"/><Relationship Id="rId5" Type="http://schemas.openxmlformats.org/officeDocument/2006/relationships/chart" Target="../charts/chart232.xml"/><Relationship Id="rId4" Type="http://schemas.openxmlformats.org/officeDocument/2006/relationships/image" Target="../media/image28.emf"/></Relationships>
</file>

<file path=ppt/slides/_rels/slide2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8.xml"/><Relationship Id="rId5" Type="http://schemas.openxmlformats.org/officeDocument/2006/relationships/chart" Target="../charts/chart233.xml"/><Relationship Id="rId4" Type="http://schemas.openxmlformats.org/officeDocument/2006/relationships/image" Target="../media/image28.emf"/></Relationships>
</file>

<file path=ppt/slides/_rels/slide2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9.xml"/><Relationship Id="rId5" Type="http://schemas.openxmlformats.org/officeDocument/2006/relationships/chart" Target="../charts/chart234.xml"/><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0.xml"/><Relationship Id="rId5" Type="http://schemas.openxmlformats.org/officeDocument/2006/relationships/chart" Target="../charts/chart235.xml"/><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1.xml"/><Relationship Id="rId5" Type="http://schemas.openxmlformats.org/officeDocument/2006/relationships/chart" Target="../charts/chart236.xml"/><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2.xml"/><Relationship Id="rId5" Type="http://schemas.openxmlformats.org/officeDocument/2006/relationships/chart" Target="../charts/chart237.xml"/><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3.xml"/><Relationship Id="rId5" Type="http://schemas.openxmlformats.org/officeDocument/2006/relationships/chart" Target="../charts/chart238.xml"/><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4.xml"/><Relationship Id="rId5" Type="http://schemas.openxmlformats.org/officeDocument/2006/relationships/chart" Target="../charts/chart239.xml"/><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5.xml"/><Relationship Id="rId5" Type="http://schemas.openxmlformats.org/officeDocument/2006/relationships/chart" Target="../charts/chart240.xml"/><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6.xml"/><Relationship Id="rId5" Type="http://schemas.openxmlformats.org/officeDocument/2006/relationships/chart" Target="../charts/chart241.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xml"/><Relationship Id="rId5" Type="http://schemas.openxmlformats.org/officeDocument/2006/relationships/chart" Target="../charts/chart29.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7.xml"/><Relationship Id="rId5" Type="http://schemas.openxmlformats.org/officeDocument/2006/relationships/chart" Target="../charts/chart242.xml"/><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8.xml"/><Relationship Id="rId5" Type="http://schemas.openxmlformats.org/officeDocument/2006/relationships/chart" Target="../charts/chart243.xml"/><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9.xml"/><Relationship Id="rId5" Type="http://schemas.openxmlformats.org/officeDocument/2006/relationships/chart" Target="../charts/chart244.xml"/><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0.xml"/><Relationship Id="rId5" Type="http://schemas.openxmlformats.org/officeDocument/2006/relationships/chart" Target="../charts/chart245.xml"/><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1.xml"/><Relationship Id="rId5" Type="http://schemas.openxmlformats.org/officeDocument/2006/relationships/chart" Target="../charts/chart246.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xml"/><Relationship Id="rId5" Type="http://schemas.openxmlformats.org/officeDocument/2006/relationships/chart" Target="../charts/chart30.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xml"/><Relationship Id="rId5" Type="http://schemas.openxmlformats.org/officeDocument/2006/relationships/chart" Target="../charts/chart31.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xml"/><Relationship Id="rId5" Type="http://schemas.openxmlformats.org/officeDocument/2006/relationships/chart" Target="../charts/chart32.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xml"/><Relationship Id="rId5" Type="http://schemas.openxmlformats.org/officeDocument/2006/relationships/chart" Target="../charts/chart33.xml"/><Relationship Id="rId4" Type="http://schemas.openxmlformats.org/officeDocument/2006/relationships/image" Target="../media/image28.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xml"/><Relationship Id="rId5" Type="http://schemas.openxmlformats.org/officeDocument/2006/relationships/chart" Target="../charts/chart34.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xml"/><Relationship Id="rId5" Type="http://schemas.openxmlformats.org/officeDocument/2006/relationships/chart" Target="../charts/chart35.xml"/><Relationship Id="rId4" Type="http://schemas.openxmlformats.org/officeDocument/2006/relationships/image" Target="../media/image28.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xml"/><Relationship Id="rId5" Type="http://schemas.openxmlformats.org/officeDocument/2006/relationships/chart" Target="../charts/chart36.xml"/><Relationship Id="rId4" Type="http://schemas.openxmlformats.org/officeDocument/2006/relationships/image" Target="../media/image28.e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xml"/><Relationship Id="rId5" Type="http://schemas.openxmlformats.org/officeDocument/2006/relationships/chart" Target="../charts/chart37.xml"/><Relationship Id="rId4" Type="http://schemas.openxmlformats.org/officeDocument/2006/relationships/image" Target="../media/image28.e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xml"/><Relationship Id="rId5" Type="http://schemas.openxmlformats.org/officeDocument/2006/relationships/chart" Target="../charts/chart38.xml"/><Relationship Id="rId4" Type="http://schemas.openxmlformats.org/officeDocument/2006/relationships/image" Target="../media/image28.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6.xml"/><Relationship Id="rId5" Type="http://schemas.openxmlformats.org/officeDocument/2006/relationships/chart" Target="../charts/chart39.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xml"/><Relationship Id="rId5" Type="http://schemas.openxmlformats.org/officeDocument/2006/relationships/chart" Target="../charts/chart40.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xml"/><Relationship Id="rId5" Type="http://schemas.openxmlformats.org/officeDocument/2006/relationships/chart" Target="../charts/chart41.xml"/><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xml"/><Relationship Id="rId5" Type="http://schemas.openxmlformats.org/officeDocument/2006/relationships/chart" Target="../charts/chart42.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xml"/><Relationship Id="rId5" Type="http://schemas.openxmlformats.org/officeDocument/2006/relationships/chart" Target="../charts/chart43.xml"/><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xml"/><Relationship Id="rId5" Type="http://schemas.openxmlformats.org/officeDocument/2006/relationships/chart" Target="../charts/chart44.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5" Type="http://schemas.openxmlformats.org/officeDocument/2006/relationships/chart" Target="../charts/chart45.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xml"/><Relationship Id="rId5" Type="http://schemas.openxmlformats.org/officeDocument/2006/relationships/chart" Target="../charts/chart46.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5" Type="http://schemas.openxmlformats.org/officeDocument/2006/relationships/chart" Target="../charts/chart47.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5" Type="http://schemas.openxmlformats.org/officeDocument/2006/relationships/chart" Target="../charts/chart48.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5" Type="http://schemas.openxmlformats.org/officeDocument/2006/relationships/chart" Target="../charts/chart49.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5" Type="http://schemas.openxmlformats.org/officeDocument/2006/relationships/chart" Target="../charts/chart50.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5" Type="http://schemas.openxmlformats.org/officeDocument/2006/relationships/chart" Target="../charts/chart51.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5" Type="http://schemas.openxmlformats.org/officeDocument/2006/relationships/chart" Target="../charts/chart52.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5" Type="http://schemas.openxmlformats.org/officeDocument/2006/relationships/chart" Target="../charts/chart53.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5" Type="http://schemas.openxmlformats.org/officeDocument/2006/relationships/chart" Target="../charts/chart54.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5" Type="http://schemas.openxmlformats.org/officeDocument/2006/relationships/chart" Target="../charts/chart55.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chart" Target="../charts/chart56.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5" Type="http://schemas.openxmlformats.org/officeDocument/2006/relationships/chart" Target="../charts/chart57.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chart" Target="../charts/chart58.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chart" Target="../charts/chart59.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chart" Target="../charts/chart60.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5" Type="http://schemas.openxmlformats.org/officeDocument/2006/relationships/chart" Target="../charts/chart61.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5" Type="http://schemas.openxmlformats.org/officeDocument/2006/relationships/chart" Target="../charts/chart62.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5" Type="http://schemas.openxmlformats.org/officeDocument/2006/relationships/chart" Target="../charts/chart63.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5" Type="http://schemas.openxmlformats.org/officeDocument/2006/relationships/chart" Target="../charts/chart64.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5" Type="http://schemas.openxmlformats.org/officeDocument/2006/relationships/chart" Target="../charts/chart65.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5" Type="http://schemas.openxmlformats.org/officeDocument/2006/relationships/chart" Target="../charts/chart66.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5" Type="http://schemas.openxmlformats.org/officeDocument/2006/relationships/chart" Target="../charts/chart67.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chart" Target="../charts/chart68.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5" Type="http://schemas.openxmlformats.org/officeDocument/2006/relationships/chart" Target="../charts/chart69.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5" Type="http://schemas.openxmlformats.org/officeDocument/2006/relationships/chart" Target="../charts/chart70.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5" Type="http://schemas.openxmlformats.org/officeDocument/2006/relationships/chart" Target="../charts/chart71.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5" Type="http://schemas.openxmlformats.org/officeDocument/2006/relationships/chart" Target="../charts/chart72.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5" Type="http://schemas.openxmlformats.org/officeDocument/2006/relationships/chart" Target="../charts/chart73.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5" Type="http://schemas.openxmlformats.org/officeDocument/2006/relationships/chart" Target="../charts/chart74.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5" Type="http://schemas.openxmlformats.org/officeDocument/2006/relationships/chart" Target="../charts/chart75.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5" Type="http://schemas.openxmlformats.org/officeDocument/2006/relationships/chart" Target="../charts/chart76.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5" Type="http://schemas.openxmlformats.org/officeDocument/2006/relationships/chart" Target="../charts/chart77.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5" Type="http://schemas.openxmlformats.org/officeDocument/2006/relationships/chart" Target="../charts/chart78.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5" Type="http://schemas.openxmlformats.org/officeDocument/2006/relationships/chart" Target="../charts/chart79.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5" Type="http://schemas.openxmlformats.org/officeDocument/2006/relationships/chart" Target="../charts/chart8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8.xml"/><Relationship Id="rId5" Type="http://schemas.openxmlformats.org/officeDocument/2006/relationships/chart" Target="../charts/chart81.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9.xml"/><Relationship Id="rId5" Type="http://schemas.openxmlformats.org/officeDocument/2006/relationships/chart" Target="../charts/chart82.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0.xml"/><Relationship Id="rId5" Type="http://schemas.openxmlformats.org/officeDocument/2006/relationships/chart" Target="../charts/chart83.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1.xml"/><Relationship Id="rId5" Type="http://schemas.openxmlformats.org/officeDocument/2006/relationships/chart" Target="../charts/chart84.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2.xml"/><Relationship Id="rId5" Type="http://schemas.openxmlformats.org/officeDocument/2006/relationships/chart" Target="../charts/chart85.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3.xml"/><Relationship Id="rId5" Type="http://schemas.openxmlformats.org/officeDocument/2006/relationships/chart" Target="../charts/chart8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4.xml"/><Relationship Id="rId5" Type="http://schemas.openxmlformats.org/officeDocument/2006/relationships/chart" Target="../charts/chart87.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5.xml"/><Relationship Id="rId5" Type="http://schemas.openxmlformats.org/officeDocument/2006/relationships/chart" Target="../charts/chart88.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6.xml"/><Relationship Id="rId5" Type="http://schemas.openxmlformats.org/officeDocument/2006/relationships/chart" Target="../charts/chart89.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7.xml"/><Relationship Id="rId5" Type="http://schemas.openxmlformats.org/officeDocument/2006/relationships/chart" Target="../charts/chart90.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9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92.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93.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94.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95.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9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97.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98.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99.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a:t>
            </a:fld>
            <a:endParaRPr lang="en-US"/>
          </a:p>
        </p:txBody>
      </p:sp>
    </p:spTree>
    <p:extLst>
      <p:ext uri="{BB962C8B-B14F-4D97-AF65-F5344CB8AC3E}">
        <p14:creationId xmlns:p14="http://schemas.microsoft.com/office/powerpoint/2010/main" val="492567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10</a:t>
            </a:fld>
            <a:endParaRPr lang="en-US"/>
          </a:p>
        </p:txBody>
      </p:sp>
    </p:spTree>
    <p:extLst>
      <p:ext uri="{BB962C8B-B14F-4D97-AF65-F5344CB8AC3E}">
        <p14:creationId xmlns:p14="http://schemas.microsoft.com/office/powerpoint/2010/main" val="272479569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100</a:t>
            </a:fld>
            <a:endParaRPr lang="en-US"/>
          </a:p>
        </p:txBody>
      </p:sp>
    </p:spTree>
    <p:extLst>
      <p:ext uri="{BB962C8B-B14F-4D97-AF65-F5344CB8AC3E}">
        <p14:creationId xmlns:p14="http://schemas.microsoft.com/office/powerpoint/2010/main" val="94875748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101</a:t>
            </a:fld>
            <a:endParaRPr lang="en-US"/>
          </a:p>
        </p:txBody>
      </p:sp>
    </p:spTree>
    <p:extLst>
      <p:ext uri="{BB962C8B-B14F-4D97-AF65-F5344CB8AC3E}">
        <p14:creationId xmlns:p14="http://schemas.microsoft.com/office/powerpoint/2010/main" val="208714890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102</a:t>
            </a:fld>
            <a:endParaRPr lang="en-US"/>
          </a:p>
        </p:txBody>
      </p:sp>
    </p:spTree>
    <p:extLst>
      <p:ext uri="{BB962C8B-B14F-4D97-AF65-F5344CB8AC3E}">
        <p14:creationId xmlns:p14="http://schemas.microsoft.com/office/powerpoint/2010/main" val="358418077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103</a:t>
            </a:fld>
            <a:endParaRPr lang="en-US"/>
          </a:p>
        </p:txBody>
      </p:sp>
    </p:spTree>
    <p:extLst>
      <p:ext uri="{BB962C8B-B14F-4D97-AF65-F5344CB8AC3E}">
        <p14:creationId xmlns:p14="http://schemas.microsoft.com/office/powerpoint/2010/main" val="376268029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104</a:t>
            </a:fld>
            <a:endParaRPr lang="en-US"/>
          </a:p>
        </p:txBody>
      </p:sp>
    </p:spTree>
    <p:extLst>
      <p:ext uri="{BB962C8B-B14F-4D97-AF65-F5344CB8AC3E}">
        <p14:creationId xmlns:p14="http://schemas.microsoft.com/office/powerpoint/2010/main" val="277246643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105</a:t>
            </a:fld>
            <a:endParaRPr lang="en-US"/>
          </a:p>
        </p:txBody>
      </p:sp>
    </p:spTree>
    <p:extLst>
      <p:ext uri="{BB962C8B-B14F-4D97-AF65-F5344CB8AC3E}">
        <p14:creationId xmlns:p14="http://schemas.microsoft.com/office/powerpoint/2010/main" val="80606959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106</a:t>
            </a:fld>
            <a:endParaRPr lang="en-US"/>
          </a:p>
        </p:txBody>
      </p:sp>
    </p:spTree>
    <p:extLst>
      <p:ext uri="{BB962C8B-B14F-4D97-AF65-F5344CB8AC3E}">
        <p14:creationId xmlns:p14="http://schemas.microsoft.com/office/powerpoint/2010/main" val="112694682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107</a:t>
            </a:fld>
            <a:endParaRPr lang="en-US"/>
          </a:p>
        </p:txBody>
      </p:sp>
    </p:spTree>
    <p:extLst>
      <p:ext uri="{BB962C8B-B14F-4D97-AF65-F5344CB8AC3E}">
        <p14:creationId xmlns:p14="http://schemas.microsoft.com/office/powerpoint/2010/main" val="326084481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108</a:t>
            </a:fld>
            <a:endParaRPr lang="en-US"/>
          </a:p>
        </p:txBody>
      </p:sp>
    </p:spTree>
    <p:extLst>
      <p:ext uri="{BB962C8B-B14F-4D97-AF65-F5344CB8AC3E}">
        <p14:creationId xmlns:p14="http://schemas.microsoft.com/office/powerpoint/2010/main" val="237250230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109</a:t>
            </a:fld>
            <a:endParaRPr lang="en-US"/>
          </a:p>
        </p:txBody>
      </p:sp>
    </p:spTree>
    <p:extLst>
      <p:ext uri="{BB962C8B-B14F-4D97-AF65-F5344CB8AC3E}">
        <p14:creationId xmlns:p14="http://schemas.microsoft.com/office/powerpoint/2010/main" val="1124510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11</a:t>
            </a:fld>
            <a:endParaRPr lang="en-US"/>
          </a:p>
        </p:txBody>
      </p:sp>
    </p:spTree>
    <p:extLst>
      <p:ext uri="{BB962C8B-B14F-4D97-AF65-F5344CB8AC3E}">
        <p14:creationId xmlns:p14="http://schemas.microsoft.com/office/powerpoint/2010/main" val="426964135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110</a:t>
            </a:fld>
            <a:endParaRPr lang="en-US"/>
          </a:p>
        </p:txBody>
      </p:sp>
    </p:spTree>
    <p:extLst>
      <p:ext uri="{BB962C8B-B14F-4D97-AF65-F5344CB8AC3E}">
        <p14:creationId xmlns:p14="http://schemas.microsoft.com/office/powerpoint/2010/main" val="339935963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111</a:t>
            </a:fld>
            <a:endParaRPr lang="en-US"/>
          </a:p>
        </p:txBody>
      </p:sp>
    </p:spTree>
    <p:extLst>
      <p:ext uri="{BB962C8B-B14F-4D97-AF65-F5344CB8AC3E}">
        <p14:creationId xmlns:p14="http://schemas.microsoft.com/office/powerpoint/2010/main" val="405364905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112</a:t>
            </a:fld>
            <a:endParaRPr lang="en-US"/>
          </a:p>
        </p:txBody>
      </p:sp>
    </p:spTree>
    <p:extLst>
      <p:ext uri="{BB962C8B-B14F-4D97-AF65-F5344CB8AC3E}">
        <p14:creationId xmlns:p14="http://schemas.microsoft.com/office/powerpoint/2010/main" val="411472024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113</a:t>
            </a:fld>
            <a:endParaRPr lang="en-US"/>
          </a:p>
        </p:txBody>
      </p:sp>
    </p:spTree>
    <p:extLst>
      <p:ext uri="{BB962C8B-B14F-4D97-AF65-F5344CB8AC3E}">
        <p14:creationId xmlns:p14="http://schemas.microsoft.com/office/powerpoint/2010/main" val="165322122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114</a:t>
            </a:fld>
            <a:endParaRPr lang="en-US"/>
          </a:p>
        </p:txBody>
      </p:sp>
    </p:spTree>
    <p:extLst>
      <p:ext uri="{BB962C8B-B14F-4D97-AF65-F5344CB8AC3E}">
        <p14:creationId xmlns:p14="http://schemas.microsoft.com/office/powerpoint/2010/main" val="223821880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115</a:t>
            </a:fld>
            <a:endParaRPr lang="en-US"/>
          </a:p>
        </p:txBody>
      </p:sp>
    </p:spTree>
    <p:extLst>
      <p:ext uri="{BB962C8B-B14F-4D97-AF65-F5344CB8AC3E}">
        <p14:creationId xmlns:p14="http://schemas.microsoft.com/office/powerpoint/2010/main" val="368807209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116</a:t>
            </a:fld>
            <a:endParaRPr lang="en-US"/>
          </a:p>
        </p:txBody>
      </p:sp>
    </p:spTree>
    <p:extLst>
      <p:ext uri="{BB962C8B-B14F-4D97-AF65-F5344CB8AC3E}">
        <p14:creationId xmlns:p14="http://schemas.microsoft.com/office/powerpoint/2010/main" val="3390255089"/>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117</a:t>
            </a:fld>
            <a:endParaRPr lang="en-US"/>
          </a:p>
        </p:txBody>
      </p:sp>
    </p:spTree>
    <p:extLst>
      <p:ext uri="{BB962C8B-B14F-4D97-AF65-F5344CB8AC3E}">
        <p14:creationId xmlns:p14="http://schemas.microsoft.com/office/powerpoint/2010/main" val="101921963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118</a:t>
            </a:fld>
            <a:endParaRPr lang="en-US"/>
          </a:p>
        </p:txBody>
      </p:sp>
    </p:spTree>
    <p:extLst>
      <p:ext uri="{BB962C8B-B14F-4D97-AF65-F5344CB8AC3E}">
        <p14:creationId xmlns:p14="http://schemas.microsoft.com/office/powerpoint/2010/main" val="369832266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119</a:t>
            </a:fld>
            <a:endParaRPr lang="en-US"/>
          </a:p>
        </p:txBody>
      </p:sp>
    </p:spTree>
    <p:extLst>
      <p:ext uri="{BB962C8B-B14F-4D97-AF65-F5344CB8AC3E}">
        <p14:creationId xmlns:p14="http://schemas.microsoft.com/office/powerpoint/2010/main" val="2199885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12</a:t>
            </a:fld>
            <a:endParaRPr lang="en-US"/>
          </a:p>
        </p:txBody>
      </p:sp>
    </p:spTree>
    <p:extLst>
      <p:ext uri="{BB962C8B-B14F-4D97-AF65-F5344CB8AC3E}">
        <p14:creationId xmlns:p14="http://schemas.microsoft.com/office/powerpoint/2010/main" val="310768382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120</a:t>
            </a:fld>
            <a:endParaRPr lang="en-US"/>
          </a:p>
        </p:txBody>
      </p:sp>
    </p:spTree>
    <p:extLst>
      <p:ext uri="{BB962C8B-B14F-4D97-AF65-F5344CB8AC3E}">
        <p14:creationId xmlns:p14="http://schemas.microsoft.com/office/powerpoint/2010/main" val="198043127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121</a:t>
            </a:fld>
            <a:endParaRPr lang="en-US"/>
          </a:p>
        </p:txBody>
      </p:sp>
    </p:spTree>
    <p:extLst>
      <p:ext uri="{BB962C8B-B14F-4D97-AF65-F5344CB8AC3E}">
        <p14:creationId xmlns:p14="http://schemas.microsoft.com/office/powerpoint/2010/main" val="633623197"/>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122</a:t>
            </a:fld>
            <a:endParaRPr lang="en-US"/>
          </a:p>
        </p:txBody>
      </p:sp>
    </p:spTree>
    <p:extLst>
      <p:ext uri="{BB962C8B-B14F-4D97-AF65-F5344CB8AC3E}">
        <p14:creationId xmlns:p14="http://schemas.microsoft.com/office/powerpoint/2010/main" val="1175516779"/>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123</a:t>
            </a:fld>
            <a:endParaRPr lang="en-US"/>
          </a:p>
        </p:txBody>
      </p:sp>
    </p:spTree>
    <p:extLst>
      <p:ext uri="{BB962C8B-B14F-4D97-AF65-F5344CB8AC3E}">
        <p14:creationId xmlns:p14="http://schemas.microsoft.com/office/powerpoint/2010/main" val="425127700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124</a:t>
            </a:fld>
            <a:endParaRPr lang="en-US"/>
          </a:p>
        </p:txBody>
      </p:sp>
    </p:spTree>
    <p:extLst>
      <p:ext uri="{BB962C8B-B14F-4D97-AF65-F5344CB8AC3E}">
        <p14:creationId xmlns:p14="http://schemas.microsoft.com/office/powerpoint/2010/main" val="215525481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125</a:t>
            </a:fld>
            <a:endParaRPr lang="en-US"/>
          </a:p>
        </p:txBody>
      </p:sp>
    </p:spTree>
    <p:extLst>
      <p:ext uri="{BB962C8B-B14F-4D97-AF65-F5344CB8AC3E}">
        <p14:creationId xmlns:p14="http://schemas.microsoft.com/office/powerpoint/2010/main" val="332737899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126</a:t>
            </a:fld>
            <a:endParaRPr lang="en-US"/>
          </a:p>
        </p:txBody>
      </p:sp>
    </p:spTree>
    <p:extLst>
      <p:ext uri="{BB962C8B-B14F-4D97-AF65-F5344CB8AC3E}">
        <p14:creationId xmlns:p14="http://schemas.microsoft.com/office/powerpoint/2010/main" val="4130912293"/>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127</a:t>
            </a:fld>
            <a:endParaRPr lang="en-US"/>
          </a:p>
        </p:txBody>
      </p:sp>
    </p:spTree>
    <p:extLst>
      <p:ext uri="{BB962C8B-B14F-4D97-AF65-F5344CB8AC3E}">
        <p14:creationId xmlns:p14="http://schemas.microsoft.com/office/powerpoint/2010/main" val="322644555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128</a:t>
            </a:fld>
            <a:endParaRPr lang="en-US"/>
          </a:p>
        </p:txBody>
      </p:sp>
    </p:spTree>
    <p:extLst>
      <p:ext uri="{BB962C8B-B14F-4D97-AF65-F5344CB8AC3E}">
        <p14:creationId xmlns:p14="http://schemas.microsoft.com/office/powerpoint/2010/main" val="140445329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129</a:t>
            </a:fld>
            <a:endParaRPr lang="en-US"/>
          </a:p>
        </p:txBody>
      </p:sp>
    </p:spTree>
    <p:extLst>
      <p:ext uri="{BB962C8B-B14F-4D97-AF65-F5344CB8AC3E}">
        <p14:creationId xmlns:p14="http://schemas.microsoft.com/office/powerpoint/2010/main" val="3307023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13</a:t>
            </a:fld>
            <a:endParaRPr lang="en-US"/>
          </a:p>
        </p:txBody>
      </p:sp>
    </p:spTree>
    <p:extLst>
      <p:ext uri="{BB962C8B-B14F-4D97-AF65-F5344CB8AC3E}">
        <p14:creationId xmlns:p14="http://schemas.microsoft.com/office/powerpoint/2010/main" val="1017675405"/>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130</a:t>
            </a:fld>
            <a:endParaRPr lang="en-US"/>
          </a:p>
        </p:txBody>
      </p:sp>
    </p:spTree>
    <p:extLst>
      <p:ext uri="{BB962C8B-B14F-4D97-AF65-F5344CB8AC3E}">
        <p14:creationId xmlns:p14="http://schemas.microsoft.com/office/powerpoint/2010/main" val="275222338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131</a:t>
            </a:fld>
            <a:endParaRPr lang="en-US"/>
          </a:p>
        </p:txBody>
      </p:sp>
    </p:spTree>
    <p:extLst>
      <p:ext uri="{BB962C8B-B14F-4D97-AF65-F5344CB8AC3E}">
        <p14:creationId xmlns:p14="http://schemas.microsoft.com/office/powerpoint/2010/main" val="124444996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132</a:t>
            </a:fld>
            <a:endParaRPr lang="en-US"/>
          </a:p>
        </p:txBody>
      </p:sp>
    </p:spTree>
    <p:extLst>
      <p:ext uri="{BB962C8B-B14F-4D97-AF65-F5344CB8AC3E}">
        <p14:creationId xmlns:p14="http://schemas.microsoft.com/office/powerpoint/2010/main" val="1252098835"/>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133</a:t>
            </a:fld>
            <a:endParaRPr lang="en-US"/>
          </a:p>
        </p:txBody>
      </p:sp>
    </p:spTree>
    <p:extLst>
      <p:ext uri="{BB962C8B-B14F-4D97-AF65-F5344CB8AC3E}">
        <p14:creationId xmlns:p14="http://schemas.microsoft.com/office/powerpoint/2010/main" val="139756111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134</a:t>
            </a:fld>
            <a:endParaRPr lang="en-US"/>
          </a:p>
        </p:txBody>
      </p:sp>
    </p:spTree>
    <p:extLst>
      <p:ext uri="{BB962C8B-B14F-4D97-AF65-F5344CB8AC3E}">
        <p14:creationId xmlns:p14="http://schemas.microsoft.com/office/powerpoint/2010/main" val="1746875029"/>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135</a:t>
            </a:fld>
            <a:endParaRPr lang="en-US"/>
          </a:p>
        </p:txBody>
      </p:sp>
    </p:spTree>
    <p:extLst>
      <p:ext uri="{BB962C8B-B14F-4D97-AF65-F5344CB8AC3E}">
        <p14:creationId xmlns:p14="http://schemas.microsoft.com/office/powerpoint/2010/main" val="2252120000"/>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136</a:t>
            </a:fld>
            <a:endParaRPr lang="en-US"/>
          </a:p>
        </p:txBody>
      </p:sp>
    </p:spTree>
    <p:extLst>
      <p:ext uri="{BB962C8B-B14F-4D97-AF65-F5344CB8AC3E}">
        <p14:creationId xmlns:p14="http://schemas.microsoft.com/office/powerpoint/2010/main" val="39355599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137</a:t>
            </a:fld>
            <a:endParaRPr lang="en-US"/>
          </a:p>
        </p:txBody>
      </p:sp>
    </p:spTree>
    <p:extLst>
      <p:ext uri="{BB962C8B-B14F-4D97-AF65-F5344CB8AC3E}">
        <p14:creationId xmlns:p14="http://schemas.microsoft.com/office/powerpoint/2010/main" val="217834836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138</a:t>
            </a:fld>
            <a:endParaRPr lang="en-US"/>
          </a:p>
        </p:txBody>
      </p:sp>
    </p:spTree>
    <p:extLst>
      <p:ext uri="{BB962C8B-B14F-4D97-AF65-F5344CB8AC3E}">
        <p14:creationId xmlns:p14="http://schemas.microsoft.com/office/powerpoint/2010/main" val="120701294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139</a:t>
            </a:fld>
            <a:endParaRPr lang="en-US"/>
          </a:p>
        </p:txBody>
      </p:sp>
    </p:spTree>
    <p:extLst>
      <p:ext uri="{BB962C8B-B14F-4D97-AF65-F5344CB8AC3E}">
        <p14:creationId xmlns:p14="http://schemas.microsoft.com/office/powerpoint/2010/main" val="3452254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14</a:t>
            </a:fld>
            <a:endParaRPr lang="en-US"/>
          </a:p>
        </p:txBody>
      </p:sp>
    </p:spTree>
    <p:extLst>
      <p:ext uri="{BB962C8B-B14F-4D97-AF65-F5344CB8AC3E}">
        <p14:creationId xmlns:p14="http://schemas.microsoft.com/office/powerpoint/2010/main" val="482194893"/>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140</a:t>
            </a:fld>
            <a:endParaRPr lang="en-US"/>
          </a:p>
        </p:txBody>
      </p:sp>
    </p:spTree>
    <p:extLst>
      <p:ext uri="{BB962C8B-B14F-4D97-AF65-F5344CB8AC3E}">
        <p14:creationId xmlns:p14="http://schemas.microsoft.com/office/powerpoint/2010/main" val="3014674151"/>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141</a:t>
            </a:fld>
            <a:endParaRPr lang="en-US"/>
          </a:p>
        </p:txBody>
      </p:sp>
    </p:spTree>
    <p:extLst>
      <p:ext uri="{BB962C8B-B14F-4D97-AF65-F5344CB8AC3E}">
        <p14:creationId xmlns:p14="http://schemas.microsoft.com/office/powerpoint/2010/main" val="2013104480"/>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142</a:t>
            </a:fld>
            <a:endParaRPr lang="en-US"/>
          </a:p>
        </p:txBody>
      </p:sp>
    </p:spTree>
    <p:extLst>
      <p:ext uri="{BB962C8B-B14F-4D97-AF65-F5344CB8AC3E}">
        <p14:creationId xmlns:p14="http://schemas.microsoft.com/office/powerpoint/2010/main" val="454916171"/>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143</a:t>
            </a:fld>
            <a:endParaRPr lang="en-US"/>
          </a:p>
        </p:txBody>
      </p:sp>
    </p:spTree>
    <p:extLst>
      <p:ext uri="{BB962C8B-B14F-4D97-AF65-F5344CB8AC3E}">
        <p14:creationId xmlns:p14="http://schemas.microsoft.com/office/powerpoint/2010/main" val="175189045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1970D960-C535-6AAA-BC7C-2DE128F714C4}"/>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1970D960-C535-6AAA-BC7C-2DE128F714C4}"/>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117F79C7-37AA-B7BB-418D-547164428A7A}"/>
              </a:ext>
            </a:extLst>
          </p:cNvPr>
          <p:cNvSpPr>
            <a:spLocks noGrp="1"/>
          </p:cNvSpPr>
          <p:nvPr>
            <p:ph type="dt" sz="half" idx="14"/>
          </p:nvPr>
        </p:nvSpPr>
        <p:spPr>
          <a:xfrm>
            <a:off x="8082390" y="4972050"/>
            <a:ext cx="557609" cy="171450"/>
          </a:xfrm>
        </p:spPr>
        <p:txBody>
          <a:bodyPr/>
          <a:lstStyle/>
          <a:p>
            <a:pPr lvl="0"/>
            <a:fld id="{F168323C-C05C-44B1-8BC1-8ABB3B333986}" type="datetime1">
              <a:rPr lang="en-US" noProof="0" smtClean="0"/>
              <a:t>9/9/2025</a:t>
            </a:fld>
            <a:endParaRPr lang="en-US" noProof="0"/>
          </a:p>
        </p:txBody>
      </p:sp>
      <p:sp>
        <p:nvSpPr>
          <p:cNvPr id="9" name="Footer Placeholder 8">
            <a:extLst>
              <a:ext uri="{FF2B5EF4-FFF2-40B4-BE49-F238E27FC236}">
                <a16:creationId xmlns:a16="http://schemas.microsoft.com/office/drawing/2014/main" id="{7C91E692-45F5-7ED1-6017-FDF76C2B386C}"/>
              </a:ext>
            </a:extLst>
          </p:cNvPr>
          <p:cNvSpPr>
            <a:spLocks noGrp="1"/>
          </p:cNvSpPr>
          <p:nvPr>
            <p:ph type="ftr" sz="quarter" idx="15"/>
          </p:nvPr>
        </p:nvSpPr>
        <p:spPr>
          <a:xfrm>
            <a:off x="546969" y="4970700"/>
            <a:ext cx="6451742" cy="174151"/>
          </a:xfrm>
        </p:spPr>
        <p:txBody>
          <a:bodyPr/>
          <a:lstStyle/>
          <a:p>
            <a:pPr lvl="0"/>
            <a:endParaRPr lang="en-US" noProof="0"/>
          </a:p>
        </p:txBody>
      </p:sp>
      <p:sp>
        <p:nvSpPr>
          <p:cNvPr id="4" name="SRC">
            <a:extLst>
              <a:ext uri="{FF2B5EF4-FFF2-40B4-BE49-F238E27FC236}">
                <a16:creationId xmlns:a16="http://schemas.microsoft.com/office/drawing/2014/main" id="{C06DBC12-20E2-D849-8F61-B66918566DE8}"/>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2" name="MT">
            <a:extLst>
              <a:ext uri="{FF2B5EF4-FFF2-40B4-BE49-F238E27FC236}">
                <a16:creationId xmlns:a16="http://schemas.microsoft.com/office/drawing/2014/main" id="{03BDD5EC-8893-42D9-9E5B-45B8C00DDF2A}"/>
              </a:ext>
            </a:extLst>
          </p:cNvPr>
          <p:cNvSpPr>
            <a:spLocks noGrp="1"/>
          </p:cNvSpPr>
          <p:nvPr>
            <p:ph type="body" sz="quarter" idx="18"/>
          </p:nvPr>
        </p:nvSpPr>
        <p:spPr>
          <a:xfrm>
            <a:off x="503238" y="774000"/>
            <a:ext cx="8136762" cy="360000"/>
          </a:xfrm>
        </p:spPr>
        <p:txBody>
          <a:bodyPr/>
          <a:lstStyle/>
          <a:p>
            <a:r>
              <a:rPr lang="en-US"/>
              <a:t>Top 20 cumulative share products | Category | National | P12M</a:t>
            </a:r>
          </a:p>
        </p:txBody>
      </p:sp>
      <p:sp>
        <p:nvSpPr>
          <p:cNvPr id="8" name="Title 7">
            <a:extLst>
              <a:ext uri="{FF2B5EF4-FFF2-40B4-BE49-F238E27FC236}">
                <a16:creationId xmlns:a16="http://schemas.microsoft.com/office/drawing/2014/main" id="{D3A4FC15-8684-45B0-8711-776183239AC3}"/>
              </a:ext>
            </a:extLst>
          </p:cNvPr>
          <p:cNvSpPr>
            <a:spLocks noGrp="1"/>
          </p:cNvSpPr>
          <p:nvPr>
            <p:ph type="title"/>
          </p:nvPr>
        </p:nvSpPr>
        <p:spPr>
          <a:xfrm>
            <a:off x="504000" y="-1"/>
            <a:ext cx="8136000" cy="771525"/>
          </a:xfrm>
        </p:spPr>
        <p:txBody>
          <a:bodyPr vert="horz"/>
          <a:lstStyle/>
          <a:p>
            <a:r>
              <a:rPr lang="en-US" dirty="0">
                <a:highlight>
                  <a:srgbClr val="FFFF00"/>
                </a:highlight>
              </a:rPr>
              <a:t>Top 20 cumulative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0" name="T1">
            <a:extLst>
              <a:ext uri="{FF2B5EF4-FFF2-40B4-BE49-F238E27FC236}">
                <a16:creationId xmlns:a16="http://schemas.microsoft.com/office/drawing/2014/main" id="{ABCDD52D-DC3B-4D4F-92D2-9D2008588E55}"/>
              </a:ext>
            </a:extLst>
          </p:cNvPr>
          <p:cNvGraphicFramePr>
            <a:graphicFrameLocks/>
          </p:cNvGraphicFramePr>
          <p:nvPr>
            <p:extLst>
              <p:ext uri="{D42A27DB-BD31-4B8C-83A1-F6EECF244321}">
                <p14:modId xmlns:p14="http://schemas.microsoft.com/office/powerpoint/2010/main" val="1885254926"/>
              </p:ext>
            </p:extLst>
          </p:nvPr>
        </p:nvGraphicFramePr>
        <p:xfrm>
          <a:off x="539750" y="1131888"/>
          <a:ext cx="8110536" cy="3600876"/>
        </p:xfrm>
        <a:graphic>
          <a:graphicData uri="http://schemas.openxmlformats.org/drawingml/2006/table">
            <a:tbl>
              <a:tblPr>
                <a:tableStyleId>{5C22544A-7EE6-4342-B048-85BDC9FD1C3A}</a:tableStyleId>
              </a:tblPr>
              <a:tblGrid>
                <a:gridCol w="1099440">
                  <a:extLst>
                    <a:ext uri="{9D8B030D-6E8A-4147-A177-3AD203B41FA5}">
                      <a16:colId xmlns:a16="http://schemas.microsoft.com/office/drawing/2014/main" val="292783373"/>
                    </a:ext>
                  </a:extLst>
                </a:gridCol>
                <a:gridCol w="4798001">
                  <a:extLst>
                    <a:ext uri="{9D8B030D-6E8A-4147-A177-3AD203B41FA5}">
                      <a16:colId xmlns:a16="http://schemas.microsoft.com/office/drawing/2014/main" val="649022852"/>
                    </a:ext>
                  </a:extLst>
                </a:gridCol>
                <a:gridCol w="393380">
                  <a:extLst>
                    <a:ext uri="{9D8B030D-6E8A-4147-A177-3AD203B41FA5}">
                      <a16:colId xmlns:a16="http://schemas.microsoft.com/office/drawing/2014/main" val="1763384486"/>
                    </a:ext>
                  </a:extLst>
                </a:gridCol>
                <a:gridCol w="655378">
                  <a:extLst>
                    <a:ext uri="{9D8B030D-6E8A-4147-A177-3AD203B41FA5}">
                      <a16:colId xmlns:a16="http://schemas.microsoft.com/office/drawing/2014/main" val="504639825"/>
                    </a:ext>
                  </a:extLst>
                </a:gridCol>
                <a:gridCol w="1164337">
                  <a:extLst>
                    <a:ext uri="{9D8B030D-6E8A-4147-A177-3AD203B41FA5}">
                      <a16:colId xmlns:a16="http://schemas.microsoft.com/office/drawing/2014/main" val="3388707083"/>
                    </a:ext>
                  </a:extLst>
                </a:gridCol>
              </a:tblGrid>
              <a:tr h="317476">
                <a:tc>
                  <a:txBody>
                    <a:bodyPr/>
                    <a:lstStyle/>
                    <a:p>
                      <a:pPr algn="ctr" fontAlgn="b"/>
                      <a:r>
                        <a:rPr lang="en-GB" sz="800" b="0" i="0" u="none" strike="noStrike">
                          <a:solidFill>
                            <a:schemeClr val="tx2"/>
                          </a:solidFill>
                          <a:effectLst/>
                          <a:latin typeface="Nexa Bold" panose="00000800000000000000" pitchFamily="2" charset="0"/>
                        </a:rPr>
                        <a:t>Top Brands</a:t>
                      </a:r>
                    </a:p>
                  </a:txBody>
                  <a:tcPr marL="7144" marR="7144" marT="7144" marB="0">
                    <a:lnL w="12700" cap="flat" cmpd="sng" algn="ctr">
                      <a:no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WD</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Cumulative Share</a:t>
                      </a:r>
                    </a:p>
                  </a:txBody>
                  <a:tcPr marL="7144" marR="7144" marT="7144" marB="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GB" sz="800" b="0" i="0" u="none" strike="noStrike">
                          <a:solidFill>
                            <a:schemeClr val="tx2"/>
                          </a:solidFill>
                          <a:effectLst/>
                          <a:latin typeface="Nexa Bold" panose="00000800000000000000" pitchFamily="2" charset="0"/>
                        </a:rPr>
                        <a:t>Product Sales Rate (Unit | Currency)</a:t>
                      </a:r>
                    </a:p>
                  </a:txBody>
                  <a:tcPr marL="7144" marR="7144" marT="7144" marB="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618445387"/>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228.4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2644296"/>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118.6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633205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157.9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7019259"/>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26.5%</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143.7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668940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6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0289525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32.8%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76375343"/>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34.8%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31.4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67548465"/>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52.6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85022217"/>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M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38.4%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049998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1 1.5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40.1%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3318438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6 0.75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61%</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41.6%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32996514"/>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43.0%</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37.2</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76062154"/>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Gerolsteiner Medium Normal Wenig Co2 Normal Coffeinfrei 12 1.0 L Mw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47%</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44.2%</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GB" sz="800" b="0">
                          <a:solidFill>
                            <a:schemeClr val="tx2"/>
                          </a:solidFill>
                          <a:latin typeface="Nexa Book" panose="00000400000000000000" pitchFamily="2" charset="0"/>
                        </a:rPr>
                        <a:t>41.9</a:t>
                      </a:r>
                      <a:endParaRPr lang="en-GB"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30007318"/>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Wenig Co2 Normal Coffeinfrei 6 1.0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45.3%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36.4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273312142"/>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Vittel</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Vittel Normal O Co2 Normal Coffeinfrei 1 1.5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99%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46.3%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4509061"/>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6 0.75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47.3%</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26.7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90141980"/>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pt-BR" sz="800" b="0">
                          <a:solidFill>
                            <a:schemeClr val="tx2"/>
                          </a:solidFill>
                          <a:latin typeface="Nexa Book" panose="00000400000000000000" pitchFamily="2" charset="0"/>
                        </a:rPr>
                        <a:t>Volvic Naturelle Normal O Co2 Normal Coffeinfrei 6 0.5 L Ew Petfl</a:t>
                      </a:r>
                      <a:endParaRPr lang="pt-BR"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87%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15.1</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20551800"/>
                  </a:ext>
                </a:extLst>
              </a:tr>
              <a:tr h="164170">
                <a:tc>
                  <a:txBody>
                    <a:bodyPr/>
                    <a:lstStyle/>
                    <a:p>
                      <a:pPr algn="ctr" fontAlgn="b"/>
                      <a:r>
                        <a:rPr kumimoji="0" lang="en-GB" sz="800" b="0" i="0" u="none" strike="noStrike" kern="1200" cap="none" spc="0" normalizeH="0" baseline="0" noProof="0">
                          <a:ln>
                            <a:noFill/>
                          </a:ln>
                          <a:solidFill>
                            <a:schemeClr val="tx2"/>
                          </a:solidFill>
                          <a:effectLst/>
                          <a:uLnTx/>
                          <a:uFillTx/>
                          <a:latin typeface="Nexa Book" panose="00000400000000000000" pitchFamily="2" charset="0"/>
                          <a:ea typeface="+mn-ea"/>
                          <a:cs typeface="+mn-cs"/>
                        </a:rPr>
                        <a:t>Eigenmarke</a:t>
                      </a:r>
                      <a:endParaRPr lang="en-GB"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de-DE" sz="800" b="0">
                          <a:solidFill>
                            <a:schemeClr val="tx2"/>
                          </a:solidFill>
                          <a:latin typeface="Nexa Book" panose="00000400000000000000" pitchFamily="2" charset="0"/>
                        </a:rPr>
                        <a:t>Eigenmarke Eigenmarke O Co2 Normal Coffeinfrei 6 0.5 L Ew Petfl</a:t>
                      </a:r>
                      <a:endParaRPr lang="de-D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56%</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48.9%</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21.8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82606022"/>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Gerolsteiner</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Gerolsteiner Sprudel Normal M Co2 Normal Coffeinfrei 12 1.0 L Mw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49.7%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25.4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59808831"/>
                  </a:ext>
                </a:extLst>
              </a:tr>
              <a:tr h="164170">
                <a:tc>
                  <a:txBody>
                    <a:bodyPr/>
                    <a:lstStyle/>
                    <a:p>
                      <a:pPr algn="ctr" fontAlgn="b"/>
                      <a:r>
                        <a:rPr kumimoji="0" lang="en-GB" sz="800" b="0" i="0" u="none" strike="noStrike" kern="1200" cap="none" spc="0" normalizeH="0" baseline="0" noProof="0" err="1">
                          <a:ln>
                            <a:noFill/>
                          </a:ln>
                          <a:solidFill>
                            <a:schemeClr val="tx2"/>
                          </a:solidFill>
                          <a:effectLst/>
                          <a:uLnTx/>
                          <a:uFillTx/>
                          <a:latin typeface="Nexa Book" panose="00000400000000000000" pitchFamily="2" charset="0"/>
                          <a:ea typeface="+mn-ea"/>
                          <a:cs typeface="+mn-cs"/>
                        </a:rPr>
                        <a:t>Volvic</a:t>
                      </a:r>
                      <a:endParaRPr lang="en-US" sz="800" b="1" i="0" u="none" strike="noStrike">
                        <a:solidFill>
                          <a:schemeClr val="tx2"/>
                        </a:solidFill>
                        <a:effectLst/>
                        <a:latin typeface="Nexa Book" panose="00000400000000000000" pitchFamily="2" charset="0"/>
                      </a:endParaRPr>
                    </a:p>
                  </a:txBody>
                  <a:tcPr marL="7144" marR="7144" marT="7144" marB="0" anchor="ctr">
                    <a:lnL w="12700" cap="flat" cmpd="sng" algn="ctr">
                      <a:noFill/>
                      <a:prstDash val="solid"/>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l" fontAlgn="b"/>
                      <a:r>
                        <a:rPr lang="en-US" sz="800" b="0">
                          <a:solidFill>
                            <a:schemeClr val="tx2"/>
                          </a:solidFill>
                          <a:latin typeface="Nexa Book" panose="00000400000000000000" pitchFamily="2" charset="0"/>
                        </a:rPr>
                        <a:t>Volvic Leichtperlig Normal Wenig Co2 Normal Coffeinfrei 6 1.5 L Ew Petfl</a:t>
                      </a:r>
                      <a:endParaRPr lang="en-US"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78%</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50.4%</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b="0">
                          <a:solidFill>
                            <a:schemeClr val="tx2"/>
                          </a:solidFill>
                          <a:latin typeface="Nexa Book" panose="00000400000000000000" pitchFamily="2" charset="0"/>
                        </a:rPr>
                        <a:t>14.7</a:t>
                      </a:r>
                      <a:endParaRPr lang="en-AE" sz="800" b="0" i="0" u="none" strike="noStrike">
                        <a:solidFill>
                          <a:schemeClr val="tx2"/>
                        </a:solidFill>
                        <a:effectLst/>
                        <a:latin typeface="Nexa Book" panose="00000400000000000000" pitchFamily="2"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36017471"/>
                  </a:ext>
                </a:extLst>
              </a:tr>
            </a:tbl>
          </a:graphicData>
        </a:graphic>
      </p:graphicFrame>
      <p:sp>
        <p:nvSpPr>
          <p:cNvPr id="3" name="Slide Number Placeholder 2">
            <a:extLst>
              <a:ext uri="{FF2B5EF4-FFF2-40B4-BE49-F238E27FC236}">
                <a16:creationId xmlns:a16="http://schemas.microsoft.com/office/drawing/2014/main" id="{C82C573D-1FE6-446A-93EF-CCDEBEB07D7A}"/>
              </a:ext>
            </a:extLst>
          </p:cNvPr>
          <p:cNvSpPr>
            <a:spLocks noGrp="1"/>
          </p:cNvSpPr>
          <p:nvPr>
            <p:ph type="sldNum" sz="quarter" idx="16"/>
          </p:nvPr>
        </p:nvSpPr>
        <p:spPr/>
        <p:txBody>
          <a:bodyPr/>
          <a:lstStyle/>
          <a:p>
            <a:fld id="{7B1F438D-4EAF-094E-9162-80CF3EF77236}" type="slidenum">
              <a:rPr lang="en-US" smtClean="0"/>
              <a:pPr/>
              <a:t>144</a:t>
            </a:fld>
            <a:endParaRPr lang="en-US"/>
          </a:p>
        </p:txBody>
      </p:sp>
    </p:spTree>
    <p:extLst>
      <p:ext uri="{BB962C8B-B14F-4D97-AF65-F5344CB8AC3E}">
        <p14:creationId xmlns:p14="http://schemas.microsoft.com/office/powerpoint/2010/main" val="20834974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145</a:t>
            </a:fld>
            <a:endParaRPr lang="en-US"/>
          </a:p>
        </p:txBody>
      </p:sp>
    </p:spTree>
    <p:extLst>
      <p:ext uri="{BB962C8B-B14F-4D97-AF65-F5344CB8AC3E}">
        <p14:creationId xmlns:p14="http://schemas.microsoft.com/office/powerpoint/2010/main" val="322847425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146</a:t>
            </a:fld>
            <a:endParaRPr lang="en-US"/>
          </a:p>
        </p:txBody>
      </p:sp>
    </p:spTree>
    <p:extLst>
      <p:ext uri="{BB962C8B-B14F-4D97-AF65-F5344CB8AC3E}">
        <p14:creationId xmlns:p14="http://schemas.microsoft.com/office/powerpoint/2010/main" val="1608735420"/>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147</a:t>
            </a:fld>
            <a:endParaRPr lang="en-US"/>
          </a:p>
        </p:txBody>
      </p:sp>
    </p:spTree>
    <p:extLst>
      <p:ext uri="{BB962C8B-B14F-4D97-AF65-F5344CB8AC3E}">
        <p14:creationId xmlns:p14="http://schemas.microsoft.com/office/powerpoint/2010/main" val="818449471"/>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148</a:t>
            </a:fld>
            <a:endParaRPr lang="en-US"/>
          </a:p>
        </p:txBody>
      </p:sp>
    </p:spTree>
    <p:extLst>
      <p:ext uri="{BB962C8B-B14F-4D97-AF65-F5344CB8AC3E}">
        <p14:creationId xmlns:p14="http://schemas.microsoft.com/office/powerpoint/2010/main" val="2997937599"/>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149</a:t>
            </a:fld>
            <a:endParaRPr lang="en-US"/>
          </a:p>
        </p:txBody>
      </p:sp>
    </p:spTree>
    <p:extLst>
      <p:ext uri="{BB962C8B-B14F-4D97-AF65-F5344CB8AC3E}">
        <p14:creationId xmlns:p14="http://schemas.microsoft.com/office/powerpoint/2010/main" val="3907575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15</a:t>
            </a:fld>
            <a:endParaRPr lang="en-US"/>
          </a:p>
        </p:txBody>
      </p:sp>
    </p:spTree>
    <p:extLst>
      <p:ext uri="{BB962C8B-B14F-4D97-AF65-F5344CB8AC3E}">
        <p14:creationId xmlns:p14="http://schemas.microsoft.com/office/powerpoint/2010/main" val="381375762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150</a:t>
            </a:fld>
            <a:endParaRPr lang="en-US"/>
          </a:p>
        </p:txBody>
      </p:sp>
    </p:spTree>
    <p:extLst>
      <p:ext uri="{BB962C8B-B14F-4D97-AF65-F5344CB8AC3E}">
        <p14:creationId xmlns:p14="http://schemas.microsoft.com/office/powerpoint/2010/main" val="4002046530"/>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151</a:t>
            </a:fld>
            <a:endParaRPr lang="en-US"/>
          </a:p>
        </p:txBody>
      </p:sp>
    </p:spTree>
    <p:extLst>
      <p:ext uri="{BB962C8B-B14F-4D97-AF65-F5344CB8AC3E}">
        <p14:creationId xmlns:p14="http://schemas.microsoft.com/office/powerpoint/2010/main" val="2086501284"/>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152</a:t>
            </a:fld>
            <a:endParaRPr lang="en-US"/>
          </a:p>
        </p:txBody>
      </p:sp>
    </p:spTree>
    <p:extLst>
      <p:ext uri="{BB962C8B-B14F-4D97-AF65-F5344CB8AC3E}">
        <p14:creationId xmlns:p14="http://schemas.microsoft.com/office/powerpoint/2010/main" val="1187575656"/>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153</a:t>
            </a:fld>
            <a:endParaRPr lang="en-US"/>
          </a:p>
        </p:txBody>
      </p:sp>
    </p:spTree>
    <p:extLst>
      <p:ext uri="{BB962C8B-B14F-4D97-AF65-F5344CB8AC3E}">
        <p14:creationId xmlns:p14="http://schemas.microsoft.com/office/powerpoint/2010/main" val="4149957776"/>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154</a:t>
            </a:fld>
            <a:endParaRPr lang="en-US"/>
          </a:p>
        </p:txBody>
      </p:sp>
    </p:spTree>
    <p:extLst>
      <p:ext uri="{BB962C8B-B14F-4D97-AF65-F5344CB8AC3E}">
        <p14:creationId xmlns:p14="http://schemas.microsoft.com/office/powerpoint/2010/main" val="51135751"/>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155</a:t>
            </a:fld>
            <a:endParaRPr lang="en-US"/>
          </a:p>
        </p:txBody>
      </p:sp>
    </p:spTree>
    <p:extLst>
      <p:ext uri="{BB962C8B-B14F-4D97-AF65-F5344CB8AC3E}">
        <p14:creationId xmlns:p14="http://schemas.microsoft.com/office/powerpoint/2010/main" val="94124547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156</a:t>
            </a:fld>
            <a:endParaRPr lang="en-US"/>
          </a:p>
        </p:txBody>
      </p:sp>
    </p:spTree>
    <p:extLst>
      <p:ext uri="{BB962C8B-B14F-4D97-AF65-F5344CB8AC3E}">
        <p14:creationId xmlns:p14="http://schemas.microsoft.com/office/powerpoint/2010/main" val="55695629"/>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157</a:t>
            </a:fld>
            <a:endParaRPr lang="en-US"/>
          </a:p>
        </p:txBody>
      </p:sp>
    </p:spTree>
    <p:extLst>
      <p:ext uri="{BB962C8B-B14F-4D97-AF65-F5344CB8AC3E}">
        <p14:creationId xmlns:p14="http://schemas.microsoft.com/office/powerpoint/2010/main" val="934763959"/>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158</a:t>
            </a:fld>
            <a:endParaRPr lang="en-US"/>
          </a:p>
        </p:txBody>
      </p:sp>
    </p:spTree>
    <p:extLst>
      <p:ext uri="{BB962C8B-B14F-4D97-AF65-F5344CB8AC3E}">
        <p14:creationId xmlns:p14="http://schemas.microsoft.com/office/powerpoint/2010/main" val="28552127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159</a:t>
            </a:fld>
            <a:endParaRPr lang="en-US"/>
          </a:p>
        </p:txBody>
      </p:sp>
    </p:spTree>
    <p:extLst>
      <p:ext uri="{BB962C8B-B14F-4D97-AF65-F5344CB8AC3E}">
        <p14:creationId xmlns:p14="http://schemas.microsoft.com/office/powerpoint/2010/main" val="35083601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16</a:t>
            </a:fld>
            <a:endParaRPr lang="en-US"/>
          </a:p>
        </p:txBody>
      </p:sp>
    </p:spTree>
    <p:extLst>
      <p:ext uri="{BB962C8B-B14F-4D97-AF65-F5344CB8AC3E}">
        <p14:creationId xmlns:p14="http://schemas.microsoft.com/office/powerpoint/2010/main" val="2683895891"/>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160</a:t>
            </a:fld>
            <a:endParaRPr lang="en-US"/>
          </a:p>
        </p:txBody>
      </p:sp>
    </p:spTree>
    <p:extLst>
      <p:ext uri="{BB962C8B-B14F-4D97-AF65-F5344CB8AC3E}">
        <p14:creationId xmlns:p14="http://schemas.microsoft.com/office/powerpoint/2010/main" val="3454939583"/>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161</a:t>
            </a:fld>
            <a:endParaRPr lang="en-US"/>
          </a:p>
        </p:txBody>
      </p:sp>
    </p:spTree>
    <p:extLst>
      <p:ext uri="{BB962C8B-B14F-4D97-AF65-F5344CB8AC3E}">
        <p14:creationId xmlns:p14="http://schemas.microsoft.com/office/powerpoint/2010/main" val="278717337"/>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162</a:t>
            </a:fld>
            <a:endParaRPr lang="en-US"/>
          </a:p>
        </p:txBody>
      </p:sp>
    </p:spTree>
    <p:extLst>
      <p:ext uri="{BB962C8B-B14F-4D97-AF65-F5344CB8AC3E}">
        <p14:creationId xmlns:p14="http://schemas.microsoft.com/office/powerpoint/2010/main" val="1921398564"/>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163</a:t>
            </a:fld>
            <a:endParaRPr lang="en-US"/>
          </a:p>
        </p:txBody>
      </p:sp>
    </p:spTree>
    <p:extLst>
      <p:ext uri="{BB962C8B-B14F-4D97-AF65-F5344CB8AC3E}">
        <p14:creationId xmlns:p14="http://schemas.microsoft.com/office/powerpoint/2010/main" val="244091440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164</a:t>
            </a:fld>
            <a:endParaRPr lang="en-US"/>
          </a:p>
        </p:txBody>
      </p:sp>
    </p:spTree>
    <p:extLst>
      <p:ext uri="{BB962C8B-B14F-4D97-AF65-F5344CB8AC3E}">
        <p14:creationId xmlns:p14="http://schemas.microsoft.com/office/powerpoint/2010/main" val="2171483862"/>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165</a:t>
            </a:fld>
            <a:endParaRPr lang="en-US"/>
          </a:p>
        </p:txBody>
      </p:sp>
    </p:spTree>
    <p:extLst>
      <p:ext uri="{BB962C8B-B14F-4D97-AF65-F5344CB8AC3E}">
        <p14:creationId xmlns:p14="http://schemas.microsoft.com/office/powerpoint/2010/main" val="2821990554"/>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166</a:t>
            </a:fld>
            <a:endParaRPr lang="en-US"/>
          </a:p>
        </p:txBody>
      </p:sp>
    </p:spTree>
    <p:extLst>
      <p:ext uri="{BB962C8B-B14F-4D97-AF65-F5344CB8AC3E}">
        <p14:creationId xmlns:p14="http://schemas.microsoft.com/office/powerpoint/2010/main" val="295752717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167</a:t>
            </a:fld>
            <a:endParaRPr lang="en-US"/>
          </a:p>
        </p:txBody>
      </p:sp>
    </p:spTree>
    <p:extLst>
      <p:ext uri="{BB962C8B-B14F-4D97-AF65-F5344CB8AC3E}">
        <p14:creationId xmlns:p14="http://schemas.microsoft.com/office/powerpoint/2010/main" val="15755919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168</a:t>
            </a:fld>
            <a:endParaRPr lang="en-US"/>
          </a:p>
        </p:txBody>
      </p:sp>
    </p:spTree>
    <p:extLst>
      <p:ext uri="{BB962C8B-B14F-4D97-AF65-F5344CB8AC3E}">
        <p14:creationId xmlns:p14="http://schemas.microsoft.com/office/powerpoint/2010/main" val="1032352692"/>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169</a:t>
            </a:fld>
            <a:endParaRPr lang="en-US"/>
          </a:p>
        </p:txBody>
      </p:sp>
    </p:spTree>
    <p:extLst>
      <p:ext uri="{BB962C8B-B14F-4D97-AF65-F5344CB8AC3E}">
        <p14:creationId xmlns:p14="http://schemas.microsoft.com/office/powerpoint/2010/main" val="617005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17</a:t>
            </a:fld>
            <a:endParaRPr lang="en-US"/>
          </a:p>
        </p:txBody>
      </p:sp>
    </p:spTree>
    <p:extLst>
      <p:ext uri="{BB962C8B-B14F-4D97-AF65-F5344CB8AC3E}">
        <p14:creationId xmlns:p14="http://schemas.microsoft.com/office/powerpoint/2010/main" val="3455479995"/>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170</a:t>
            </a:fld>
            <a:endParaRPr lang="en-US"/>
          </a:p>
        </p:txBody>
      </p:sp>
    </p:spTree>
    <p:extLst>
      <p:ext uri="{BB962C8B-B14F-4D97-AF65-F5344CB8AC3E}">
        <p14:creationId xmlns:p14="http://schemas.microsoft.com/office/powerpoint/2010/main" val="1978120533"/>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171</a:t>
            </a:fld>
            <a:endParaRPr lang="en-US"/>
          </a:p>
        </p:txBody>
      </p:sp>
    </p:spTree>
    <p:extLst>
      <p:ext uri="{BB962C8B-B14F-4D97-AF65-F5344CB8AC3E}">
        <p14:creationId xmlns:p14="http://schemas.microsoft.com/office/powerpoint/2010/main" val="3508725716"/>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172</a:t>
            </a:fld>
            <a:endParaRPr lang="en-US"/>
          </a:p>
        </p:txBody>
      </p:sp>
    </p:spTree>
    <p:extLst>
      <p:ext uri="{BB962C8B-B14F-4D97-AF65-F5344CB8AC3E}">
        <p14:creationId xmlns:p14="http://schemas.microsoft.com/office/powerpoint/2010/main" val="1972525021"/>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173</a:t>
            </a:fld>
            <a:endParaRPr lang="en-US"/>
          </a:p>
        </p:txBody>
      </p:sp>
    </p:spTree>
    <p:extLst>
      <p:ext uri="{BB962C8B-B14F-4D97-AF65-F5344CB8AC3E}">
        <p14:creationId xmlns:p14="http://schemas.microsoft.com/office/powerpoint/2010/main" val="1666443593"/>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174</a:t>
            </a:fld>
            <a:endParaRPr lang="en-US"/>
          </a:p>
        </p:txBody>
      </p:sp>
    </p:spTree>
    <p:extLst>
      <p:ext uri="{BB962C8B-B14F-4D97-AF65-F5344CB8AC3E}">
        <p14:creationId xmlns:p14="http://schemas.microsoft.com/office/powerpoint/2010/main" val="2234822619"/>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175</a:t>
            </a:fld>
            <a:endParaRPr lang="en-US"/>
          </a:p>
        </p:txBody>
      </p:sp>
    </p:spTree>
    <p:extLst>
      <p:ext uri="{BB962C8B-B14F-4D97-AF65-F5344CB8AC3E}">
        <p14:creationId xmlns:p14="http://schemas.microsoft.com/office/powerpoint/2010/main" val="3244284887"/>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176</a:t>
            </a:fld>
            <a:endParaRPr lang="en-US"/>
          </a:p>
        </p:txBody>
      </p:sp>
    </p:spTree>
    <p:extLst>
      <p:ext uri="{BB962C8B-B14F-4D97-AF65-F5344CB8AC3E}">
        <p14:creationId xmlns:p14="http://schemas.microsoft.com/office/powerpoint/2010/main" val="1704205516"/>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177</a:t>
            </a:fld>
            <a:endParaRPr lang="en-US"/>
          </a:p>
        </p:txBody>
      </p:sp>
    </p:spTree>
    <p:extLst>
      <p:ext uri="{BB962C8B-B14F-4D97-AF65-F5344CB8AC3E}">
        <p14:creationId xmlns:p14="http://schemas.microsoft.com/office/powerpoint/2010/main" val="1644319603"/>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178</a:t>
            </a:fld>
            <a:endParaRPr lang="en-US"/>
          </a:p>
        </p:txBody>
      </p:sp>
    </p:spTree>
    <p:extLst>
      <p:ext uri="{BB962C8B-B14F-4D97-AF65-F5344CB8AC3E}">
        <p14:creationId xmlns:p14="http://schemas.microsoft.com/office/powerpoint/2010/main" val="268153360"/>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179</a:t>
            </a:fld>
            <a:endParaRPr lang="en-US"/>
          </a:p>
        </p:txBody>
      </p:sp>
    </p:spTree>
    <p:extLst>
      <p:ext uri="{BB962C8B-B14F-4D97-AF65-F5344CB8AC3E}">
        <p14:creationId xmlns:p14="http://schemas.microsoft.com/office/powerpoint/2010/main" val="31820139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18</a:t>
            </a:fld>
            <a:endParaRPr lang="en-US"/>
          </a:p>
        </p:txBody>
      </p:sp>
    </p:spTree>
    <p:extLst>
      <p:ext uri="{BB962C8B-B14F-4D97-AF65-F5344CB8AC3E}">
        <p14:creationId xmlns:p14="http://schemas.microsoft.com/office/powerpoint/2010/main" val="863960326"/>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180</a:t>
            </a:fld>
            <a:endParaRPr lang="en-US"/>
          </a:p>
        </p:txBody>
      </p:sp>
    </p:spTree>
    <p:extLst>
      <p:ext uri="{BB962C8B-B14F-4D97-AF65-F5344CB8AC3E}">
        <p14:creationId xmlns:p14="http://schemas.microsoft.com/office/powerpoint/2010/main" val="2355422239"/>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181</a:t>
            </a:fld>
            <a:endParaRPr lang="en-US"/>
          </a:p>
        </p:txBody>
      </p:sp>
    </p:spTree>
    <p:extLst>
      <p:ext uri="{BB962C8B-B14F-4D97-AF65-F5344CB8AC3E}">
        <p14:creationId xmlns:p14="http://schemas.microsoft.com/office/powerpoint/2010/main" val="3865592017"/>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182</a:t>
            </a:fld>
            <a:endParaRPr lang="en-US"/>
          </a:p>
        </p:txBody>
      </p:sp>
    </p:spTree>
    <p:extLst>
      <p:ext uri="{BB962C8B-B14F-4D97-AF65-F5344CB8AC3E}">
        <p14:creationId xmlns:p14="http://schemas.microsoft.com/office/powerpoint/2010/main" val="3118683614"/>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183</a:t>
            </a:fld>
            <a:endParaRPr lang="en-US"/>
          </a:p>
        </p:txBody>
      </p:sp>
    </p:spTree>
    <p:extLst>
      <p:ext uri="{BB962C8B-B14F-4D97-AF65-F5344CB8AC3E}">
        <p14:creationId xmlns:p14="http://schemas.microsoft.com/office/powerpoint/2010/main" val="635019500"/>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184</a:t>
            </a:fld>
            <a:endParaRPr lang="en-US"/>
          </a:p>
        </p:txBody>
      </p:sp>
    </p:spTree>
    <p:extLst>
      <p:ext uri="{BB962C8B-B14F-4D97-AF65-F5344CB8AC3E}">
        <p14:creationId xmlns:p14="http://schemas.microsoft.com/office/powerpoint/2010/main" val="584269785"/>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185</a:t>
            </a:fld>
            <a:endParaRPr lang="en-US"/>
          </a:p>
        </p:txBody>
      </p:sp>
    </p:spTree>
    <p:extLst>
      <p:ext uri="{BB962C8B-B14F-4D97-AF65-F5344CB8AC3E}">
        <p14:creationId xmlns:p14="http://schemas.microsoft.com/office/powerpoint/2010/main" val="3137399688"/>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186</a:t>
            </a:fld>
            <a:endParaRPr lang="en-US"/>
          </a:p>
        </p:txBody>
      </p:sp>
    </p:spTree>
    <p:extLst>
      <p:ext uri="{BB962C8B-B14F-4D97-AF65-F5344CB8AC3E}">
        <p14:creationId xmlns:p14="http://schemas.microsoft.com/office/powerpoint/2010/main" val="4052060466"/>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187</a:t>
            </a:fld>
            <a:endParaRPr lang="en-US"/>
          </a:p>
        </p:txBody>
      </p:sp>
    </p:spTree>
    <p:extLst>
      <p:ext uri="{BB962C8B-B14F-4D97-AF65-F5344CB8AC3E}">
        <p14:creationId xmlns:p14="http://schemas.microsoft.com/office/powerpoint/2010/main" val="2967006839"/>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188</a:t>
            </a:fld>
            <a:endParaRPr lang="en-US"/>
          </a:p>
        </p:txBody>
      </p:sp>
    </p:spTree>
    <p:extLst>
      <p:ext uri="{BB962C8B-B14F-4D97-AF65-F5344CB8AC3E}">
        <p14:creationId xmlns:p14="http://schemas.microsoft.com/office/powerpoint/2010/main" val="1748613217"/>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189</a:t>
            </a:fld>
            <a:endParaRPr lang="en-US"/>
          </a:p>
        </p:txBody>
      </p:sp>
    </p:spTree>
    <p:extLst>
      <p:ext uri="{BB962C8B-B14F-4D97-AF65-F5344CB8AC3E}">
        <p14:creationId xmlns:p14="http://schemas.microsoft.com/office/powerpoint/2010/main" val="2333877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19</a:t>
            </a:fld>
            <a:endParaRPr lang="en-US"/>
          </a:p>
        </p:txBody>
      </p:sp>
    </p:spTree>
    <p:extLst>
      <p:ext uri="{BB962C8B-B14F-4D97-AF65-F5344CB8AC3E}">
        <p14:creationId xmlns:p14="http://schemas.microsoft.com/office/powerpoint/2010/main" val="2995000509"/>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190</a:t>
            </a:fld>
            <a:endParaRPr lang="en-US"/>
          </a:p>
        </p:txBody>
      </p:sp>
    </p:spTree>
    <p:extLst>
      <p:ext uri="{BB962C8B-B14F-4D97-AF65-F5344CB8AC3E}">
        <p14:creationId xmlns:p14="http://schemas.microsoft.com/office/powerpoint/2010/main" val="1237045312"/>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191</a:t>
            </a:fld>
            <a:endParaRPr lang="en-US"/>
          </a:p>
        </p:txBody>
      </p:sp>
    </p:spTree>
    <p:extLst>
      <p:ext uri="{BB962C8B-B14F-4D97-AF65-F5344CB8AC3E}">
        <p14:creationId xmlns:p14="http://schemas.microsoft.com/office/powerpoint/2010/main" val="203392019"/>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192</a:t>
            </a:fld>
            <a:endParaRPr lang="en-US"/>
          </a:p>
        </p:txBody>
      </p:sp>
    </p:spTree>
    <p:extLst>
      <p:ext uri="{BB962C8B-B14F-4D97-AF65-F5344CB8AC3E}">
        <p14:creationId xmlns:p14="http://schemas.microsoft.com/office/powerpoint/2010/main" val="1228858670"/>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193</a:t>
            </a:fld>
            <a:endParaRPr lang="en-US"/>
          </a:p>
        </p:txBody>
      </p:sp>
    </p:spTree>
    <p:extLst>
      <p:ext uri="{BB962C8B-B14F-4D97-AF65-F5344CB8AC3E}">
        <p14:creationId xmlns:p14="http://schemas.microsoft.com/office/powerpoint/2010/main" val="640082208"/>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194</a:t>
            </a:fld>
            <a:endParaRPr lang="en-US"/>
          </a:p>
        </p:txBody>
      </p:sp>
    </p:spTree>
    <p:extLst>
      <p:ext uri="{BB962C8B-B14F-4D97-AF65-F5344CB8AC3E}">
        <p14:creationId xmlns:p14="http://schemas.microsoft.com/office/powerpoint/2010/main" val="4167365568"/>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DB87889-F84E-F5AA-802B-0565E7FD45D3}"/>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4" name="think-cell data - do not delete" hidden="1">
                        <a:extLst>
                          <a:ext uri="{FF2B5EF4-FFF2-40B4-BE49-F238E27FC236}">
                            <a16:creationId xmlns:a16="http://schemas.microsoft.com/office/drawing/2014/main" id="{EDB87889-F84E-F5AA-802B-0565E7FD45D3}"/>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9724BCA2-98C9-99F9-9E1E-3F20EC351F2A}"/>
              </a:ext>
            </a:extLst>
          </p:cNvPr>
          <p:cNvSpPr>
            <a:spLocks noGrp="1"/>
          </p:cNvSpPr>
          <p:nvPr>
            <p:ph type="dt" sz="half" idx="14"/>
          </p:nvPr>
        </p:nvSpPr>
        <p:spPr>
          <a:xfrm>
            <a:off x="8082390" y="4972050"/>
            <a:ext cx="557609" cy="171450"/>
          </a:xfrm>
        </p:spPr>
        <p:txBody>
          <a:bodyPr/>
          <a:lstStyle/>
          <a:p>
            <a:pPr lvl="0"/>
            <a:fld id="{81FA3276-D408-4D96-BFE5-3896868C60AF}" type="datetime1">
              <a:rPr lang="en-US" noProof="0" smtClean="0"/>
              <a:t>9/9/2025</a:t>
            </a:fld>
            <a:endParaRPr lang="en-US" noProof="0"/>
          </a:p>
        </p:txBody>
      </p:sp>
      <p:sp>
        <p:nvSpPr>
          <p:cNvPr id="8" name="Footer Placeholder 7">
            <a:extLst>
              <a:ext uri="{FF2B5EF4-FFF2-40B4-BE49-F238E27FC236}">
                <a16:creationId xmlns:a16="http://schemas.microsoft.com/office/drawing/2014/main" id="{FAD90353-FBA6-D752-8C66-13D94EE1BEB8}"/>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Text Placeholder 4">
            <a:extLst>
              <a:ext uri="{FF2B5EF4-FFF2-40B4-BE49-F238E27FC236}">
                <a16:creationId xmlns:a16="http://schemas.microsoft.com/office/drawing/2014/main" id="{3E52FF99-EF40-2348-855E-EDC1E854E8F0}"/>
              </a:ext>
            </a:extLst>
          </p:cNvPr>
          <p:cNvSpPr>
            <a:spLocks noGrp="1"/>
          </p:cNvSpPr>
          <p:nvPr>
            <p:ph type="body" sz="quarter" idx="17"/>
          </p:nvPr>
        </p:nvSpPr>
        <p:spPr>
          <a:xfrm>
            <a:off x="0" y="4734106"/>
            <a:ext cx="4572000" cy="222878"/>
          </a:xfrm>
        </p:spPr>
        <p:txBody>
          <a:bodyPr/>
          <a:lstStyle/>
          <a:p>
            <a:r>
              <a:rPr lang="da-DK"/>
              <a:t>Data Source l Client P&amp;L</a:t>
            </a:r>
          </a:p>
        </p:txBody>
      </p:sp>
      <p:sp>
        <p:nvSpPr>
          <p:cNvPr id="2" name="Text Placeholder 1">
            <a:extLst>
              <a:ext uri="{FF2B5EF4-FFF2-40B4-BE49-F238E27FC236}">
                <a16:creationId xmlns:a16="http://schemas.microsoft.com/office/drawing/2014/main" id="{D06EB513-D5D8-ED9D-EAE3-2BCDEC56CB4D}"/>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Trade Margin % and </a:t>
            </a:r>
            <a:r>
              <a:rPr lang="en-CH"/>
              <a:t>Net</a:t>
            </a:r>
            <a:r>
              <a:rPr lang="en-GB"/>
              <a:t> Sales | </a:t>
            </a:r>
            <a:r>
              <a:rPr lang="en-US"/>
              <a:t>Category | Brand | National </a:t>
            </a:r>
            <a:r>
              <a:rPr lang="en-GB"/>
              <a:t>| </a:t>
            </a:r>
            <a:r>
              <a:rPr lang="en-US"/>
              <a:t>P12M</a:t>
            </a:r>
            <a:endParaRPr lang="en-GB"/>
          </a:p>
          <a:p>
            <a:r>
              <a:rPr lang="en-US"/>
              <a:t>Bubble Size: Net Sales</a:t>
            </a:r>
            <a:endParaRPr lang="en-GB"/>
          </a:p>
        </p:txBody>
      </p:sp>
      <p:sp>
        <p:nvSpPr>
          <p:cNvPr id="9" name="Title 8">
            <a:extLst>
              <a:ext uri="{FF2B5EF4-FFF2-40B4-BE49-F238E27FC236}">
                <a16:creationId xmlns:a16="http://schemas.microsoft.com/office/drawing/2014/main" id="{C4FA41A5-B3C1-4AA6-92AA-7CEC2EA41F1E}"/>
              </a:ext>
            </a:extLst>
          </p:cNvPr>
          <p:cNvSpPr>
            <a:spLocks noGrp="1"/>
          </p:cNvSpPr>
          <p:nvPr>
            <p:ph type="title"/>
          </p:nvPr>
        </p:nvSpPr>
        <p:spPr>
          <a:xfrm>
            <a:off x="504000" y="-1"/>
            <a:ext cx="8136000" cy="771525"/>
          </a:xfrm>
        </p:spPr>
        <p:txBody>
          <a:bodyPr vert="horz"/>
          <a:lstStyle/>
          <a:p>
            <a:r>
              <a:rPr lang="en-CH" dirty="0">
                <a:highlight>
                  <a:srgbClr val="FFFF00"/>
                </a:highlight>
              </a:rPr>
              <a:t>SKU Productivity Analysis</a:t>
            </a:r>
            <a:r>
              <a:rPr lang="en-US" dirty="0">
                <a:highlight>
                  <a:srgbClr val="FFFF00"/>
                </a:highlight>
              </a:rPr>
              <a:t> with TM%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1">
            <a:extLst>
              <a:ext uri="{FF2B5EF4-FFF2-40B4-BE49-F238E27FC236}">
                <a16:creationId xmlns:a16="http://schemas.microsoft.com/office/drawing/2014/main" id="{D2ED7DDA-135F-C492-65A9-6FEE45EAF5D4}"/>
              </a:ext>
            </a:extLst>
          </p:cNvPr>
          <p:cNvGraphicFramePr/>
          <p:nvPr>
            <p:extLst>
              <p:ext uri="{D42A27DB-BD31-4B8C-83A1-F6EECF244321}">
                <p14:modId xmlns:p14="http://schemas.microsoft.com/office/powerpoint/2010/main" val="4110415323"/>
              </p:ext>
            </p:extLst>
          </p:nvPr>
        </p:nvGraphicFramePr>
        <p:xfrm>
          <a:off x="540000" y="1122111"/>
          <a:ext cx="8100000" cy="3610227"/>
        </p:xfrm>
        <a:graphic>
          <a:graphicData uri="http://schemas.openxmlformats.org/drawingml/2006/chart">
            <c:chart xmlns:c="http://schemas.openxmlformats.org/drawingml/2006/chart" xmlns:r="http://schemas.openxmlformats.org/officeDocument/2006/relationships" r:id="rId6"/>
          </a:graphicData>
        </a:graphic>
      </p:graphicFrame>
      <p:sp>
        <p:nvSpPr>
          <p:cNvPr id="7" name="TextBox 6">
            <a:extLst>
              <a:ext uri="{FF2B5EF4-FFF2-40B4-BE49-F238E27FC236}">
                <a16:creationId xmlns:a16="http://schemas.microsoft.com/office/drawing/2014/main" id="{D12DE0B2-04B6-2963-DEF6-83B24319E742}"/>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10" name="Slide Number Placeholder 9">
            <a:extLst>
              <a:ext uri="{FF2B5EF4-FFF2-40B4-BE49-F238E27FC236}">
                <a16:creationId xmlns:a16="http://schemas.microsoft.com/office/drawing/2014/main" id="{377A9E8D-C104-DA9E-CED6-8A0E92ECA86E}"/>
              </a:ext>
            </a:extLst>
          </p:cNvPr>
          <p:cNvSpPr>
            <a:spLocks noGrp="1"/>
          </p:cNvSpPr>
          <p:nvPr>
            <p:ph type="sldNum" sz="quarter" idx="16"/>
          </p:nvPr>
        </p:nvSpPr>
        <p:spPr/>
        <p:txBody>
          <a:bodyPr/>
          <a:lstStyle/>
          <a:p>
            <a:fld id="{7B1F438D-4EAF-094E-9162-80CF3EF77236}" type="slidenum">
              <a:rPr lang="en-US" smtClean="0"/>
              <a:pPr/>
              <a:t>195</a:t>
            </a:fld>
            <a:endParaRPr lang="en-US"/>
          </a:p>
        </p:txBody>
      </p:sp>
    </p:spTree>
    <p:extLst>
      <p:ext uri="{BB962C8B-B14F-4D97-AF65-F5344CB8AC3E}">
        <p14:creationId xmlns:p14="http://schemas.microsoft.com/office/powerpoint/2010/main" val="1337173473"/>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196</a:t>
            </a:fld>
            <a:endParaRPr lang="en-US"/>
          </a:p>
        </p:txBody>
      </p:sp>
    </p:spTree>
    <p:extLst>
      <p:ext uri="{BB962C8B-B14F-4D97-AF65-F5344CB8AC3E}">
        <p14:creationId xmlns:p14="http://schemas.microsoft.com/office/powerpoint/2010/main" val="797348416"/>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197</a:t>
            </a:fld>
            <a:endParaRPr lang="en-US"/>
          </a:p>
        </p:txBody>
      </p:sp>
    </p:spTree>
    <p:extLst>
      <p:ext uri="{BB962C8B-B14F-4D97-AF65-F5344CB8AC3E}">
        <p14:creationId xmlns:p14="http://schemas.microsoft.com/office/powerpoint/2010/main" val="985484066"/>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198</a:t>
            </a:fld>
            <a:endParaRPr lang="en-US"/>
          </a:p>
        </p:txBody>
      </p:sp>
    </p:spTree>
    <p:extLst>
      <p:ext uri="{BB962C8B-B14F-4D97-AF65-F5344CB8AC3E}">
        <p14:creationId xmlns:p14="http://schemas.microsoft.com/office/powerpoint/2010/main" val="144718685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199</a:t>
            </a:fld>
            <a:endParaRPr lang="en-US"/>
          </a:p>
        </p:txBody>
      </p:sp>
    </p:spTree>
    <p:extLst>
      <p:ext uri="{BB962C8B-B14F-4D97-AF65-F5344CB8AC3E}">
        <p14:creationId xmlns:p14="http://schemas.microsoft.com/office/powerpoint/2010/main" val="10512540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a:t>
            </a:fld>
            <a:endParaRPr lang="en-US"/>
          </a:p>
        </p:txBody>
      </p:sp>
    </p:spTree>
    <p:extLst>
      <p:ext uri="{BB962C8B-B14F-4D97-AF65-F5344CB8AC3E}">
        <p14:creationId xmlns:p14="http://schemas.microsoft.com/office/powerpoint/2010/main" val="17471911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20</a:t>
            </a:fld>
            <a:endParaRPr lang="en-US"/>
          </a:p>
        </p:txBody>
      </p:sp>
    </p:spTree>
    <p:extLst>
      <p:ext uri="{BB962C8B-B14F-4D97-AF65-F5344CB8AC3E}">
        <p14:creationId xmlns:p14="http://schemas.microsoft.com/office/powerpoint/2010/main" val="3509835040"/>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200</a:t>
            </a:fld>
            <a:endParaRPr lang="en-US"/>
          </a:p>
        </p:txBody>
      </p:sp>
    </p:spTree>
    <p:extLst>
      <p:ext uri="{BB962C8B-B14F-4D97-AF65-F5344CB8AC3E}">
        <p14:creationId xmlns:p14="http://schemas.microsoft.com/office/powerpoint/2010/main" val="432726148"/>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201</a:t>
            </a:fld>
            <a:endParaRPr lang="en-US"/>
          </a:p>
        </p:txBody>
      </p:sp>
    </p:spTree>
    <p:extLst>
      <p:ext uri="{BB962C8B-B14F-4D97-AF65-F5344CB8AC3E}">
        <p14:creationId xmlns:p14="http://schemas.microsoft.com/office/powerpoint/2010/main" val="2935512017"/>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202</a:t>
            </a:fld>
            <a:endParaRPr lang="en-US"/>
          </a:p>
        </p:txBody>
      </p:sp>
    </p:spTree>
    <p:extLst>
      <p:ext uri="{BB962C8B-B14F-4D97-AF65-F5344CB8AC3E}">
        <p14:creationId xmlns:p14="http://schemas.microsoft.com/office/powerpoint/2010/main" val="2165349548"/>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203</a:t>
            </a:fld>
            <a:endParaRPr lang="en-US"/>
          </a:p>
        </p:txBody>
      </p:sp>
    </p:spTree>
    <p:extLst>
      <p:ext uri="{BB962C8B-B14F-4D97-AF65-F5344CB8AC3E}">
        <p14:creationId xmlns:p14="http://schemas.microsoft.com/office/powerpoint/2010/main" val="3066120419"/>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204</a:t>
            </a:fld>
            <a:endParaRPr lang="en-US"/>
          </a:p>
        </p:txBody>
      </p:sp>
    </p:spTree>
    <p:extLst>
      <p:ext uri="{BB962C8B-B14F-4D97-AF65-F5344CB8AC3E}">
        <p14:creationId xmlns:p14="http://schemas.microsoft.com/office/powerpoint/2010/main" val="4233716092"/>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205</a:t>
            </a:fld>
            <a:endParaRPr lang="en-US"/>
          </a:p>
        </p:txBody>
      </p:sp>
    </p:spTree>
    <p:extLst>
      <p:ext uri="{BB962C8B-B14F-4D97-AF65-F5344CB8AC3E}">
        <p14:creationId xmlns:p14="http://schemas.microsoft.com/office/powerpoint/2010/main" val="2354210667"/>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206</a:t>
            </a:fld>
            <a:endParaRPr lang="en-US"/>
          </a:p>
        </p:txBody>
      </p:sp>
    </p:spTree>
    <p:extLst>
      <p:ext uri="{BB962C8B-B14F-4D97-AF65-F5344CB8AC3E}">
        <p14:creationId xmlns:p14="http://schemas.microsoft.com/office/powerpoint/2010/main" val="1246084265"/>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207</a:t>
            </a:fld>
            <a:endParaRPr lang="en-US"/>
          </a:p>
        </p:txBody>
      </p:sp>
    </p:spTree>
    <p:extLst>
      <p:ext uri="{BB962C8B-B14F-4D97-AF65-F5344CB8AC3E}">
        <p14:creationId xmlns:p14="http://schemas.microsoft.com/office/powerpoint/2010/main" val="3096807798"/>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208</a:t>
            </a:fld>
            <a:endParaRPr lang="en-US"/>
          </a:p>
        </p:txBody>
      </p:sp>
    </p:spTree>
    <p:extLst>
      <p:ext uri="{BB962C8B-B14F-4D97-AF65-F5344CB8AC3E}">
        <p14:creationId xmlns:p14="http://schemas.microsoft.com/office/powerpoint/2010/main" val="3752745876"/>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209</a:t>
            </a:fld>
            <a:endParaRPr lang="en-US"/>
          </a:p>
        </p:txBody>
      </p:sp>
    </p:spTree>
    <p:extLst>
      <p:ext uri="{BB962C8B-B14F-4D97-AF65-F5344CB8AC3E}">
        <p14:creationId xmlns:p14="http://schemas.microsoft.com/office/powerpoint/2010/main" val="2276477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21</a:t>
            </a:fld>
            <a:endParaRPr lang="en-US"/>
          </a:p>
        </p:txBody>
      </p:sp>
    </p:spTree>
    <p:extLst>
      <p:ext uri="{BB962C8B-B14F-4D97-AF65-F5344CB8AC3E}">
        <p14:creationId xmlns:p14="http://schemas.microsoft.com/office/powerpoint/2010/main" val="390711688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210</a:t>
            </a:fld>
            <a:endParaRPr lang="en-US"/>
          </a:p>
        </p:txBody>
      </p:sp>
    </p:spTree>
    <p:extLst>
      <p:ext uri="{BB962C8B-B14F-4D97-AF65-F5344CB8AC3E}">
        <p14:creationId xmlns:p14="http://schemas.microsoft.com/office/powerpoint/2010/main" val="1330042172"/>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211</a:t>
            </a:fld>
            <a:endParaRPr lang="en-US"/>
          </a:p>
        </p:txBody>
      </p:sp>
    </p:spTree>
    <p:extLst>
      <p:ext uri="{BB962C8B-B14F-4D97-AF65-F5344CB8AC3E}">
        <p14:creationId xmlns:p14="http://schemas.microsoft.com/office/powerpoint/2010/main" val="2744035001"/>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212</a:t>
            </a:fld>
            <a:endParaRPr lang="en-US"/>
          </a:p>
        </p:txBody>
      </p:sp>
    </p:spTree>
    <p:extLst>
      <p:ext uri="{BB962C8B-B14F-4D97-AF65-F5344CB8AC3E}">
        <p14:creationId xmlns:p14="http://schemas.microsoft.com/office/powerpoint/2010/main" val="2648139568"/>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213</a:t>
            </a:fld>
            <a:endParaRPr lang="en-US"/>
          </a:p>
        </p:txBody>
      </p:sp>
    </p:spTree>
    <p:extLst>
      <p:ext uri="{BB962C8B-B14F-4D97-AF65-F5344CB8AC3E}">
        <p14:creationId xmlns:p14="http://schemas.microsoft.com/office/powerpoint/2010/main" val="170968976"/>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214</a:t>
            </a:fld>
            <a:endParaRPr lang="en-US"/>
          </a:p>
        </p:txBody>
      </p:sp>
    </p:spTree>
    <p:extLst>
      <p:ext uri="{BB962C8B-B14F-4D97-AF65-F5344CB8AC3E}">
        <p14:creationId xmlns:p14="http://schemas.microsoft.com/office/powerpoint/2010/main" val="4105321788"/>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215</a:t>
            </a:fld>
            <a:endParaRPr lang="en-US"/>
          </a:p>
        </p:txBody>
      </p:sp>
    </p:spTree>
    <p:extLst>
      <p:ext uri="{BB962C8B-B14F-4D97-AF65-F5344CB8AC3E}">
        <p14:creationId xmlns:p14="http://schemas.microsoft.com/office/powerpoint/2010/main" val="32280943"/>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216</a:t>
            </a:fld>
            <a:endParaRPr lang="en-US"/>
          </a:p>
        </p:txBody>
      </p:sp>
    </p:spTree>
    <p:extLst>
      <p:ext uri="{BB962C8B-B14F-4D97-AF65-F5344CB8AC3E}">
        <p14:creationId xmlns:p14="http://schemas.microsoft.com/office/powerpoint/2010/main" val="1607647065"/>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217</a:t>
            </a:fld>
            <a:endParaRPr lang="en-US"/>
          </a:p>
        </p:txBody>
      </p:sp>
    </p:spTree>
    <p:extLst>
      <p:ext uri="{BB962C8B-B14F-4D97-AF65-F5344CB8AC3E}">
        <p14:creationId xmlns:p14="http://schemas.microsoft.com/office/powerpoint/2010/main" val="1539300586"/>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218</a:t>
            </a:fld>
            <a:endParaRPr lang="en-US"/>
          </a:p>
        </p:txBody>
      </p:sp>
    </p:spTree>
    <p:extLst>
      <p:ext uri="{BB962C8B-B14F-4D97-AF65-F5344CB8AC3E}">
        <p14:creationId xmlns:p14="http://schemas.microsoft.com/office/powerpoint/2010/main" val="3845600713"/>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219</a:t>
            </a:fld>
            <a:endParaRPr lang="en-US"/>
          </a:p>
        </p:txBody>
      </p:sp>
    </p:spTree>
    <p:extLst>
      <p:ext uri="{BB962C8B-B14F-4D97-AF65-F5344CB8AC3E}">
        <p14:creationId xmlns:p14="http://schemas.microsoft.com/office/powerpoint/2010/main" val="1628541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22</a:t>
            </a:fld>
            <a:endParaRPr lang="en-US"/>
          </a:p>
        </p:txBody>
      </p:sp>
    </p:spTree>
    <p:extLst>
      <p:ext uri="{BB962C8B-B14F-4D97-AF65-F5344CB8AC3E}">
        <p14:creationId xmlns:p14="http://schemas.microsoft.com/office/powerpoint/2010/main" val="1158617219"/>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220</a:t>
            </a:fld>
            <a:endParaRPr lang="en-US"/>
          </a:p>
        </p:txBody>
      </p:sp>
    </p:spTree>
    <p:extLst>
      <p:ext uri="{BB962C8B-B14F-4D97-AF65-F5344CB8AC3E}">
        <p14:creationId xmlns:p14="http://schemas.microsoft.com/office/powerpoint/2010/main" val="1647292458"/>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221</a:t>
            </a:fld>
            <a:endParaRPr lang="en-US"/>
          </a:p>
        </p:txBody>
      </p:sp>
    </p:spTree>
    <p:extLst>
      <p:ext uri="{BB962C8B-B14F-4D97-AF65-F5344CB8AC3E}">
        <p14:creationId xmlns:p14="http://schemas.microsoft.com/office/powerpoint/2010/main" val="1590442844"/>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222</a:t>
            </a:fld>
            <a:endParaRPr lang="en-US"/>
          </a:p>
        </p:txBody>
      </p:sp>
    </p:spTree>
    <p:extLst>
      <p:ext uri="{BB962C8B-B14F-4D97-AF65-F5344CB8AC3E}">
        <p14:creationId xmlns:p14="http://schemas.microsoft.com/office/powerpoint/2010/main" val="354168888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223</a:t>
            </a:fld>
            <a:endParaRPr lang="en-US"/>
          </a:p>
        </p:txBody>
      </p:sp>
    </p:spTree>
    <p:extLst>
      <p:ext uri="{BB962C8B-B14F-4D97-AF65-F5344CB8AC3E}">
        <p14:creationId xmlns:p14="http://schemas.microsoft.com/office/powerpoint/2010/main" val="1029262068"/>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224</a:t>
            </a:fld>
            <a:endParaRPr lang="en-US"/>
          </a:p>
        </p:txBody>
      </p:sp>
    </p:spTree>
    <p:extLst>
      <p:ext uri="{BB962C8B-B14F-4D97-AF65-F5344CB8AC3E}">
        <p14:creationId xmlns:p14="http://schemas.microsoft.com/office/powerpoint/2010/main" val="2176979050"/>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225</a:t>
            </a:fld>
            <a:endParaRPr lang="en-US"/>
          </a:p>
        </p:txBody>
      </p:sp>
    </p:spTree>
    <p:extLst>
      <p:ext uri="{BB962C8B-B14F-4D97-AF65-F5344CB8AC3E}">
        <p14:creationId xmlns:p14="http://schemas.microsoft.com/office/powerpoint/2010/main" val="2940844321"/>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226</a:t>
            </a:fld>
            <a:endParaRPr lang="en-US"/>
          </a:p>
        </p:txBody>
      </p:sp>
    </p:spTree>
    <p:extLst>
      <p:ext uri="{BB962C8B-B14F-4D97-AF65-F5344CB8AC3E}">
        <p14:creationId xmlns:p14="http://schemas.microsoft.com/office/powerpoint/2010/main" val="1692233876"/>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227</a:t>
            </a:fld>
            <a:endParaRPr lang="en-US"/>
          </a:p>
        </p:txBody>
      </p:sp>
    </p:spTree>
    <p:extLst>
      <p:ext uri="{BB962C8B-B14F-4D97-AF65-F5344CB8AC3E}">
        <p14:creationId xmlns:p14="http://schemas.microsoft.com/office/powerpoint/2010/main" val="2331228950"/>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228</a:t>
            </a:fld>
            <a:endParaRPr lang="en-US"/>
          </a:p>
        </p:txBody>
      </p:sp>
    </p:spTree>
    <p:extLst>
      <p:ext uri="{BB962C8B-B14F-4D97-AF65-F5344CB8AC3E}">
        <p14:creationId xmlns:p14="http://schemas.microsoft.com/office/powerpoint/2010/main" val="3608163146"/>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229</a:t>
            </a:fld>
            <a:endParaRPr lang="en-US"/>
          </a:p>
        </p:txBody>
      </p:sp>
    </p:spTree>
    <p:extLst>
      <p:ext uri="{BB962C8B-B14F-4D97-AF65-F5344CB8AC3E}">
        <p14:creationId xmlns:p14="http://schemas.microsoft.com/office/powerpoint/2010/main" val="34191267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23</a:t>
            </a:fld>
            <a:endParaRPr lang="en-US"/>
          </a:p>
        </p:txBody>
      </p:sp>
    </p:spTree>
    <p:extLst>
      <p:ext uri="{BB962C8B-B14F-4D97-AF65-F5344CB8AC3E}">
        <p14:creationId xmlns:p14="http://schemas.microsoft.com/office/powerpoint/2010/main" val="3382275989"/>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230</a:t>
            </a:fld>
            <a:endParaRPr lang="en-US"/>
          </a:p>
        </p:txBody>
      </p:sp>
    </p:spTree>
    <p:extLst>
      <p:ext uri="{BB962C8B-B14F-4D97-AF65-F5344CB8AC3E}">
        <p14:creationId xmlns:p14="http://schemas.microsoft.com/office/powerpoint/2010/main" val="780294573"/>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231</a:t>
            </a:fld>
            <a:endParaRPr lang="en-US"/>
          </a:p>
        </p:txBody>
      </p:sp>
    </p:spTree>
    <p:extLst>
      <p:ext uri="{BB962C8B-B14F-4D97-AF65-F5344CB8AC3E}">
        <p14:creationId xmlns:p14="http://schemas.microsoft.com/office/powerpoint/2010/main" val="4250086215"/>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232</a:t>
            </a:fld>
            <a:endParaRPr lang="en-US"/>
          </a:p>
        </p:txBody>
      </p:sp>
    </p:spTree>
    <p:extLst>
      <p:ext uri="{BB962C8B-B14F-4D97-AF65-F5344CB8AC3E}">
        <p14:creationId xmlns:p14="http://schemas.microsoft.com/office/powerpoint/2010/main" val="3572739825"/>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233</a:t>
            </a:fld>
            <a:endParaRPr lang="en-US"/>
          </a:p>
        </p:txBody>
      </p:sp>
    </p:spTree>
    <p:extLst>
      <p:ext uri="{BB962C8B-B14F-4D97-AF65-F5344CB8AC3E}">
        <p14:creationId xmlns:p14="http://schemas.microsoft.com/office/powerpoint/2010/main" val="336881540"/>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234</a:t>
            </a:fld>
            <a:endParaRPr lang="en-US"/>
          </a:p>
        </p:txBody>
      </p:sp>
    </p:spTree>
    <p:extLst>
      <p:ext uri="{BB962C8B-B14F-4D97-AF65-F5344CB8AC3E}">
        <p14:creationId xmlns:p14="http://schemas.microsoft.com/office/powerpoint/2010/main" val="2897417927"/>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235</a:t>
            </a:fld>
            <a:endParaRPr lang="en-US"/>
          </a:p>
        </p:txBody>
      </p:sp>
    </p:spTree>
    <p:extLst>
      <p:ext uri="{BB962C8B-B14F-4D97-AF65-F5344CB8AC3E}">
        <p14:creationId xmlns:p14="http://schemas.microsoft.com/office/powerpoint/2010/main" val="3851241854"/>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236</a:t>
            </a:fld>
            <a:endParaRPr lang="en-US"/>
          </a:p>
        </p:txBody>
      </p:sp>
    </p:spTree>
    <p:extLst>
      <p:ext uri="{BB962C8B-B14F-4D97-AF65-F5344CB8AC3E}">
        <p14:creationId xmlns:p14="http://schemas.microsoft.com/office/powerpoint/2010/main" val="723061447"/>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237</a:t>
            </a:fld>
            <a:endParaRPr lang="en-US"/>
          </a:p>
        </p:txBody>
      </p:sp>
    </p:spTree>
    <p:extLst>
      <p:ext uri="{BB962C8B-B14F-4D97-AF65-F5344CB8AC3E}">
        <p14:creationId xmlns:p14="http://schemas.microsoft.com/office/powerpoint/2010/main" val="2444302058"/>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238</a:t>
            </a:fld>
            <a:endParaRPr lang="en-US"/>
          </a:p>
        </p:txBody>
      </p:sp>
    </p:spTree>
    <p:extLst>
      <p:ext uri="{BB962C8B-B14F-4D97-AF65-F5344CB8AC3E}">
        <p14:creationId xmlns:p14="http://schemas.microsoft.com/office/powerpoint/2010/main" val="377624478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239</a:t>
            </a:fld>
            <a:endParaRPr lang="en-US"/>
          </a:p>
        </p:txBody>
      </p:sp>
    </p:spTree>
    <p:extLst>
      <p:ext uri="{BB962C8B-B14F-4D97-AF65-F5344CB8AC3E}">
        <p14:creationId xmlns:p14="http://schemas.microsoft.com/office/powerpoint/2010/main" val="792794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24</a:t>
            </a:fld>
            <a:endParaRPr lang="en-US"/>
          </a:p>
        </p:txBody>
      </p:sp>
    </p:spTree>
    <p:extLst>
      <p:ext uri="{BB962C8B-B14F-4D97-AF65-F5344CB8AC3E}">
        <p14:creationId xmlns:p14="http://schemas.microsoft.com/office/powerpoint/2010/main" val="328879515"/>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240</a:t>
            </a:fld>
            <a:endParaRPr lang="en-US"/>
          </a:p>
        </p:txBody>
      </p:sp>
    </p:spTree>
    <p:extLst>
      <p:ext uri="{BB962C8B-B14F-4D97-AF65-F5344CB8AC3E}">
        <p14:creationId xmlns:p14="http://schemas.microsoft.com/office/powerpoint/2010/main" val="340550448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241</a:t>
            </a:fld>
            <a:endParaRPr lang="en-US"/>
          </a:p>
        </p:txBody>
      </p:sp>
    </p:spTree>
    <p:extLst>
      <p:ext uri="{BB962C8B-B14F-4D97-AF65-F5344CB8AC3E}">
        <p14:creationId xmlns:p14="http://schemas.microsoft.com/office/powerpoint/2010/main" val="132434970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242</a:t>
            </a:fld>
            <a:endParaRPr lang="en-US"/>
          </a:p>
        </p:txBody>
      </p:sp>
    </p:spTree>
    <p:extLst>
      <p:ext uri="{BB962C8B-B14F-4D97-AF65-F5344CB8AC3E}">
        <p14:creationId xmlns:p14="http://schemas.microsoft.com/office/powerpoint/2010/main" val="927552649"/>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243</a:t>
            </a:fld>
            <a:endParaRPr lang="en-US"/>
          </a:p>
        </p:txBody>
      </p:sp>
    </p:spTree>
    <p:extLst>
      <p:ext uri="{BB962C8B-B14F-4D97-AF65-F5344CB8AC3E}">
        <p14:creationId xmlns:p14="http://schemas.microsoft.com/office/powerpoint/2010/main" val="151664931"/>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244</a:t>
            </a:fld>
            <a:endParaRPr lang="en-US"/>
          </a:p>
        </p:txBody>
      </p:sp>
    </p:spTree>
    <p:extLst>
      <p:ext uri="{BB962C8B-B14F-4D97-AF65-F5344CB8AC3E}">
        <p14:creationId xmlns:p14="http://schemas.microsoft.com/office/powerpoint/2010/main" val="2064038499"/>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245</a:t>
            </a:fld>
            <a:endParaRPr lang="en-US"/>
          </a:p>
        </p:txBody>
      </p:sp>
    </p:spTree>
    <p:extLst>
      <p:ext uri="{BB962C8B-B14F-4D97-AF65-F5344CB8AC3E}">
        <p14:creationId xmlns:p14="http://schemas.microsoft.com/office/powerpoint/2010/main" val="3255771778"/>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623B8D43-A16E-C971-D8BE-9D2E4ED58AF1}"/>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6" name="think-cell data - do not delete" hidden="1">
                        <a:extLst>
                          <a:ext uri="{FF2B5EF4-FFF2-40B4-BE49-F238E27FC236}">
                            <a16:creationId xmlns:a16="http://schemas.microsoft.com/office/drawing/2014/main" id="{623B8D43-A16E-C971-D8BE-9D2E4ED58AF1}"/>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12" name="Date Placeholder 11">
            <a:extLst>
              <a:ext uri="{FF2B5EF4-FFF2-40B4-BE49-F238E27FC236}">
                <a16:creationId xmlns:a16="http://schemas.microsoft.com/office/drawing/2014/main" id="{19B26B82-152F-1E6C-A9A6-979D7433BED2}"/>
              </a:ext>
            </a:extLst>
          </p:cNvPr>
          <p:cNvSpPr>
            <a:spLocks noGrp="1"/>
          </p:cNvSpPr>
          <p:nvPr>
            <p:ph type="dt" sz="half" idx="14"/>
          </p:nvPr>
        </p:nvSpPr>
        <p:spPr>
          <a:xfrm>
            <a:off x="8082390" y="4972050"/>
            <a:ext cx="557609" cy="171450"/>
          </a:xfrm>
        </p:spPr>
        <p:txBody>
          <a:bodyPr/>
          <a:lstStyle/>
          <a:p>
            <a:pPr lvl="0"/>
            <a:fld id="{55ADB6A1-CC90-41DB-9773-C9DAAD5A90C7}" type="datetime1">
              <a:rPr lang="en-US" noProof="0" smtClean="0"/>
              <a:t>9/9/2025</a:t>
            </a:fld>
            <a:endParaRPr lang="en-US" noProof="0"/>
          </a:p>
        </p:txBody>
      </p:sp>
      <p:sp>
        <p:nvSpPr>
          <p:cNvPr id="10" name="Footer Placeholder 9">
            <a:extLst>
              <a:ext uri="{FF2B5EF4-FFF2-40B4-BE49-F238E27FC236}">
                <a16:creationId xmlns:a16="http://schemas.microsoft.com/office/drawing/2014/main" id="{305E95B1-7200-95ED-5782-BCB83194A1C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Text Placeholder 7">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a:t>Data Source | IRI | Financial Data | Ending Sep 2021</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GB"/>
              <a:t>Product Sales Rate, WD and </a:t>
            </a:r>
            <a:r>
              <a:rPr lang="en-CH"/>
              <a:t>Net</a:t>
            </a:r>
            <a:r>
              <a:rPr lang="en-GB"/>
              <a:t> Sales | </a:t>
            </a:r>
            <a:r>
              <a:rPr lang="en-US"/>
              <a:t>Category | Brand | National | </a:t>
            </a:r>
            <a:r>
              <a:rPr lang="en-GB"/>
              <a:t>P12M</a:t>
            </a:r>
          </a:p>
          <a:p>
            <a:r>
              <a:rPr lang="en-US"/>
              <a:t>Bubble Size: Net Sales</a:t>
            </a:r>
            <a:endParaRPr lang="en-GB"/>
          </a:p>
        </p:txBody>
      </p:sp>
      <p:sp>
        <p:nvSpPr>
          <p:cNvPr id="4" name="Title 3">
            <a:extLst>
              <a:ext uri="{FF2B5EF4-FFF2-40B4-BE49-F238E27FC236}">
                <a16:creationId xmlns:a16="http://schemas.microsoft.com/office/drawing/2014/main" id="{53672A89-6C37-C722-FA0C-D1B97ECB7F14}"/>
              </a:ext>
            </a:extLst>
          </p:cNvPr>
          <p:cNvSpPr>
            <a:spLocks noGrp="1"/>
          </p:cNvSpPr>
          <p:nvPr>
            <p:ph type="title"/>
          </p:nvPr>
        </p:nvSpPr>
        <p:spPr>
          <a:xfrm>
            <a:off x="504000" y="-1"/>
            <a:ext cx="8136000" cy="771525"/>
          </a:xfrm>
        </p:spPr>
        <p:txBody>
          <a:bodyPr vert="horz"/>
          <a:lstStyle/>
          <a:p>
            <a:r>
              <a:rPr lang="en-CH" dirty="0">
                <a:highlight>
                  <a:srgbClr val="FFFF00"/>
                </a:highlight>
              </a:rPr>
              <a:t>SKU </a:t>
            </a:r>
            <a:r>
              <a:rPr lang="en-US" dirty="0">
                <a:highlight>
                  <a:srgbClr val="FFFF00"/>
                </a:highlight>
              </a:rPr>
              <a:t>Productivity</a:t>
            </a:r>
            <a:r>
              <a:rPr lang="en-CH" dirty="0">
                <a:highlight>
                  <a:srgbClr val="FFFF00"/>
                </a:highlight>
              </a:rPr>
              <a:t> Analysis</a:t>
            </a:r>
            <a:r>
              <a:rPr lang="en-US" dirty="0">
                <a:highlight>
                  <a:srgbClr val="FFFF00"/>
                </a:highlight>
              </a:rPr>
              <a:t> with WD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4E79EAB8-34A4-72D6-665E-4FC829A001C6}"/>
              </a:ext>
            </a:extLst>
          </p:cNvPr>
          <p:cNvGraphicFramePr/>
          <p:nvPr>
            <p:extLst>
              <p:ext uri="{D42A27DB-BD31-4B8C-83A1-F6EECF244321}">
                <p14:modId xmlns:p14="http://schemas.microsoft.com/office/powerpoint/2010/main" val="2459460064"/>
              </p:ext>
            </p:extLst>
          </p:nvPr>
        </p:nvGraphicFramePr>
        <p:xfrm>
          <a:off x="542830" y="1136760"/>
          <a:ext cx="8098706" cy="3595996"/>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EE17EA8C-9911-9C13-45EE-10F5F4D97AD5}"/>
              </a:ext>
            </a:extLst>
          </p:cNvPr>
          <p:cNvSpPr txBox="1"/>
          <p:nvPr/>
        </p:nvSpPr>
        <p:spPr>
          <a:xfrm>
            <a:off x="539750" y="1132905"/>
            <a:ext cx="569691"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spAutoFit/>
          </a:bodyPr>
          <a:lstStyle/>
          <a:p>
            <a:r>
              <a:rPr lang="en-US" sz="800" dirty="0">
                <a:solidFill>
                  <a:schemeClr val="tx2"/>
                </a:solidFill>
                <a:latin typeface="Nexa Bold" panose="00000800000000000000" pitchFamily="2" charset="0"/>
              </a:rPr>
              <a:t>Product Sales Rate</a:t>
            </a:r>
            <a:endParaRPr lang="en-CH" sz="800" dirty="0">
              <a:solidFill>
                <a:schemeClr val="tx2"/>
              </a:solidFill>
              <a:latin typeface="Nexa Bold" panose="00000800000000000000" pitchFamily="2" charset="0"/>
            </a:endParaRPr>
          </a:p>
        </p:txBody>
      </p:sp>
      <p:sp>
        <p:nvSpPr>
          <p:cNvPr id="3" name="Slide Number Placeholder 2">
            <a:extLst>
              <a:ext uri="{FF2B5EF4-FFF2-40B4-BE49-F238E27FC236}">
                <a16:creationId xmlns:a16="http://schemas.microsoft.com/office/drawing/2014/main" id="{B2ADD4CC-C583-F506-453A-9C2CF751DA5F}"/>
              </a:ext>
            </a:extLst>
          </p:cNvPr>
          <p:cNvSpPr>
            <a:spLocks noGrp="1"/>
          </p:cNvSpPr>
          <p:nvPr>
            <p:ph type="sldNum" sz="quarter" idx="16"/>
          </p:nvPr>
        </p:nvSpPr>
        <p:spPr/>
        <p:txBody>
          <a:bodyPr/>
          <a:lstStyle/>
          <a:p>
            <a:fld id="{7B1F438D-4EAF-094E-9162-80CF3EF77236}" type="slidenum">
              <a:rPr lang="en-US" smtClean="0"/>
              <a:pPr/>
              <a:t>246</a:t>
            </a:fld>
            <a:endParaRPr lang="en-US"/>
          </a:p>
        </p:txBody>
      </p:sp>
    </p:spTree>
    <p:extLst>
      <p:ext uri="{BB962C8B-B14F-4D97-AF65-F5344CB8AC3E}">
        <p14:creationId xmlns:p14="http://schemas.microsoft.com/office/powerpoint/2010/main" val="99986714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247</a:t>
            </a:fld>
            <a:endParaRPr lang="en-US"/>
          </a:p>
        </p:txBody>
      </p:sp>
    </p:spTree>
    <p:extLst>
      <p:ext uri="{BB962C8B-B14F-4D97-AF65-F5344CB8AC3E}">
        <p14:creationId xmlns:p14="http://schemas.microsoft.com/office/powerpoint/2010/main" val="3289415823"/>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248</a:t>
            </a:fld>
            <a:endParaRPr lang="en-US"/>
          </a:p>
        </p:txBody>
      </p:sp>
    </p:spTree>
    <p:extLst>
      <p:ext uri="{BB962C8B-B14F-4D97-AF65-F5344CB8AC3E}">
        <p14:creationId xmlns:p14="http://schemas.microsoft.com/office/powerpoint/2010/main" val="2630110460"/>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249</a:t>
            </a:fld>
            <a:endParaRPr lang="en-US"/>
          </a:p>
        </p:txBody>
      </p:sp>
    </p:spTree>
    <p:extLst>
      <p:ext uri="{BB962C8B-B14F-4D97-AF65-F5344CB8AC3E}">
        <p14:creationId xmlns:p14="http://schemas.microsoft.com/office/powerpoint/2010/main" val="262537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25</a:t>
            </a:fld>
            <a:endParaRPr lang="en-US"/>
          </a:p>
        </p:txBody>
      </p:sp>
    </p:spTree>
    <p:extLst>
      <p:ext uri="{BB962C8B-B14F-4D97-AF65-F5344CB8AC3E}">
        <p14:creationId xmlns:p14="http://schemas.microsoft.com/office/powerpoint/2010/main" val="3639376608"/>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250</a:t>
            </a:fld>
            <a:endParaRPr lang="en-US"/>
          </a:p>
        </p:txBody>
      </p:sp>
    </p:spTree>
    <p:extLst>
      <p:ext uri="{BB962C8B-B14F-4D97-AF65-F5344CB8AC3E}">
        <p14:creationId xmlns:p14="http://schemas.microsoft.com/office/powerpoint/2010/main" val="2337859275"/>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251</a:t>
            </a:fld>
            <a:endParaRPr lang="en-US"/>
          </a:p>
        </p:txBody>
      </p:sp>
    </p:spTree>
    <p:extLst>
      <p:ext uri="{BB962C8B-B14F-4D97-AF65-F5344CB8AC3E}">
        <p14:creationId xmlns:p14="http://schemas.microsoft.com/office/powerpoint/2010/main" val="790701966"/>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252</a:t>
            </a:fld>
            <a:endParaRPr lang="en-US"/>
          </a:p>
        </p:txBody>
      </p:sp>
    </p:spTree>
    <p:extLst>
      <p:ext uri="{BB962C8B-B14F-4D97-AF65-F5344CB8AC3E}">
        <p14:creationId xmlns:p14="http://schemas.microsoft.com/office/powerpoint/2010/main" val="747614330"/>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253</a:t>
            </a:fld>
            <a:endParaRPr lang="en-US"/>
          </a:p>
        </p:txBody>
      </p:sp>
    </p:spTree>
    <p:extLst>
      <p:ext uri="{BB962C8B-B14F-4D97-AF65-F5344CB8AC3E}">
        <p14:creationId xmlns:p14="http://schemas.microsoft.com/office/powerpoint/2010/main" val="944736321"/>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254</a:t>
            </a:fld>
            <a:endParaRPr lang="en-US"/>
          </a:p>
        </p:txBody>
      </p:sp>
    </p:spTree>
    <p:extLst>
      <p:ext uri="{BB962C8B-B14F-4D97-AF65-F5344CB8AC3E}">
        <p14:creationId xmlns:p14="http://schemas.microsoft.com/office/powerpoint/2010/main" val="2178214889"/>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255</a:t>
            </a:fld>
            <a:endParaRPr lang="en-US"/>
          </a:p>
        </p:txBody>
      </p:sp>
    </p:spTree>
    <p:extLst>
      <p:ext uri="{BB962C8B-B14F-4D97-AF65-F5344CB8AC3E}">
        <p14:creationId xmlns:p14="http://schemas.microsoft.com/office/powerpoint/2010/main" val="4219663870"/>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256</a:t>
            </a:fld>
            <a:endParaRPr lang="en-US"/>
          </a:p>
        </p:txBody>
      </p:sp>
    </p:spTree>
    <p:extLst>
      <p:ext uri="{BB962C8B-B14F-4D97-AF65-F5344CB8AC3E}">
        <p14:creationId xmlns:p14="http://schemas.microsoft.com/office/powerpoint/2010/main" val="2177160218"/>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257</a:t>
            </a:fld>
            <a:endParaRPr lang="en-US"/>
          </a:p>
        </p:txBody>
      </p:sp>
    </p:spTree>
    <p:extLst>
      <p:ext uri="{BB962C8B-B14F-4D97-AF65-F5344CB8AC3E}">
        <p14:creationId xmlns:p14="http://schemas.microsoft.com/office/powerpoint/2010/main" val="3801636152"/>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258</a:t>
            </a:fld>
            <a:endParaRPr lang="en-US"/>
          </a:p>
        </p:txBody>
      </p:sp>
    </p:spTree>
    <p:extLst>
      <p:ext uri="{BB962C8B-B14F-4D97-AF65-F5344CB8AC3E}">
        <p14:creationId xmlns:p14="http://schemas.microsoft.com/office/powerpoint/2010/main" val="3648859851"/>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259</a:t>
            </a:fld>
            <a:endParaRPr lang="en-US"/>
          </a:p>
        </p:txBody>
      </p:sp>
    </p:spTree>
    <p:extLst>
      <p:ext uri="{BB962C8B-B14F-4D97-AF65-F5344CB8AC3E}">
        <p14:creationId xmlns:p14="http://schemas.microsoft.com/office/powerpoint/2010/main" val="16172115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a:t>
            </a:fld>
            <a:endParaRPr lang="en-US"/>
          </a:p>
        </p:txBody>
      </p:sp>
    </p:spTree>
    <p:extLst>
      <p:ext uri="{BB962C8B-B14F-4D97-AF65-F5344CB8AC3E}">
        <p14:creationId xmlns:p14="http://schemas.microsoft.com/office/powerpoint/2010/main" val="1712174605"/>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260</a:t>
            </a:fld>
            <a:endParaRPr lang="en-US"/>
          </a:p>
        </p:txBody>
      </p:sp>
    </p:spTree>
    <p:extLst>
      <p:ext uri="{BB962C8B-B14F-4D97-AF65-F5344CB8AC3E}">
        <p14:creationId xmlns:p14="http://schemas.microsoft.com/office/powerpoint/2010/main" val="2609352694"/>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261</a:t>
            </a:fld>
            <a:endParaRPr lang="en-US"/>
          </a:p>
        </p:txBody>
      </p:sp>
    </p:spTree>
    <p:extLst>
      <p:ext uri="{BB962C8B-B14F-4D97-AF65-F5344CB8AC3E}">
        <p14:creationId xmlns:p14="http://schemas.microsoft.com/office/powerpoint/2010/main" val="627570323"/>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262</a:t>
            </a:fld>
            <a:endParaRPr lang="en-US"/>
          </a:p>
        </p:txBody>
      </p:sp>
    </p:spTree>
    <p:extLst>
      <p:ext uri="{BB962C8B-B14F-4D97-AF65-F5344CB8AC3E}">
        <p14:creationId xmlns:p14="http://schemas.microsoft.com/office/powerpoint/2010/main" val="4047940709"/>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263</a:t>
            </a:fld>
            <a:endParaRPr lang="en-US"/>
          </a:p>
        </p:txBody>
      </p:sp>
    </p:spTree>
    <p:extLst>
      <p:ext uri="{BB962C8B-B14F-4D97-AF65-F5344CB8AC3E}">
        <p14:creationId xmlns:p14="http://schemas.microsoft.com/office/powerpoint/2010/main" val="3699065754"/>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08F5B1C-83A8-F547-0FA5-1A800DB462A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5" name="think-cell data - do not delete" hidden="1">
                        <a:extLst>
                          <a:ext uri="{FF2B5EF4-FFF2-40B4-BE49-F238E27FC236}">
                            <a16:creationId xmlns:a16="http://schemas.microsoft.com/office/drawing/2014/main" id="{008F5B1C-83A8-F547-0FA5-1A800DB462A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A9CC4EED-8E4A-6C19-20E5-7DAA1FBD90D7}"/>
              </a:ext>
            </a:extLst>
          </p:cNvPr>
          <p:cNvSpPr>
            <a:spLocks noGrp="1"/>
          </p:cNvSpPr>
          <p:nvPr>
            <p:ph type="dt" sz="half" idx="14"/>
          </p:nvPr>
        </p:nvSpPr>
        <p:spPr>
          <a:xfrm>
            <a:off x="8082390" y="4972050"/>
            <a:ext cx="557609" cy="171450"/>
          </a:xfrm>
        </p:spPr>
        <p:txBody>
          <a:bodyPr/>
          <a:lstStyle/>
          <a:p>
            <a:pPr lvl="0"/>
            <a:fld id="{B9917B00-4452-49F2-B119-DA5C8EC54206}" type="datetime1">
              <a:rPr lang="en-US" noProof="0" smtClean="0"/>
              <a:t>9/9/2025</a:t>
            </a:fld>
            <a:endParaRPr lang="en-US" noProof="0"/>
          </a:p>
        </p:txBody>
      </p:sp>
      <p:sp>
        <p:nvSpPr>
          <p:cNvPr id="2" name="Text Placeholder 1">
            <a:extLst>
              <a:ext uri="{FF2B5EF4-FFF2-40B4-BE49-F238E27FC236}">
                <a16:creationId xmlns:a16="http://schemas.microsoft.com/office/drawing/2014/main" id="{18E2ABE2-CEA7-69F0-D2E5-2BB7FDF0F191}"/>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6" name="Text Placeholder 5">
            <a:extLst>
              <a:ext uri="{FF2B5EF4-FFF2-40B4-BE49-F238E27FC236}">
                <a16:creationId xmlns:a16="http://schemas.microsoft.com/office/drawing/2014/main" id="{F9753906-0AFB-715F-6D7B-997F1B2591CF}"/>
              </a:ext>
            </a:extLst>
          </p:cNvPr>
          <p:cNvSpPr>
            <a:spLocks noGrp="1"/>
          </p:cNvSpPr>
          <p:nvPr>
            <p:ph type="body" sz="quarter" idx="18"/>
          </p:nvPr>
        </p:nvSpPr>
        <p:spPr>
          <a:xfrm>
            <a:off x="503238" y="774000"/>
            <a:ext cx="8136762" cy="360000"/>
          </a:xfrm>
        </p:spPr>
        <p:txBody>
          <a:bodyPr/>
          <a:lstStyle/>
          <a:p>
            <a:r>
              <a:rPr lang="en-GB" dirty="0"/>
              <a:t>Sectors fair share | Sb/Sc | Prince | National | P12M</a:t>
            </a:r>
            <a:endParaRPr lang="en-CH" dirty="0"/>
          </a:p>
        </p:txBody>
      </p:sp>
      <p:sp>
        <p:nvSpPr>
          <p:cNvPr id="7" name="Title 6">
            <a:extLst>
              <a:ext uri="{FF2B5EF4-FFF2-40B4-BE49-F238E27FC236}">
                <a16:creationId xmlns:a16="http://schemas.microsoft.com/office/drawing/2014/main" id="{0B95A130-16A4-1CE7-0E14-6D53A793F777}"/>
              </a:ext>
            </a:extLst>
          </p:cNvPr>
          <p:cNvSpPr>
            <a:spLocks noGrp="1"/>
          </p:cNvSpPr>
          <p:nvPr>
            <p:ph type="title"/>
          </p:nvPr>
        </p:nvSpPr>
        <p:spPr>
          <a:xfrm>
            <a:off x="504000" y="-1"/>
            <a:ext cx="8136000" cy="771525"/>
          </a:xfrm>
        </p:spPr>
        <p:txBody>
          <a:bodyPr vert="horz"/>
          <a:lstStyle/>
          <a:p>
            <a:r>
              <a:rPr lang="en-GB" dirty="0">
                <a:highlight>
                  <a:srgbClr val="FFFF00"/>
                </a:highlight>
              </a:rPr>
              <a:t>Sectors Fair Share</a:t>
            </a:r>
            <a:r>
              <a:rPr lang="en-US" dirty="0">
                <a:highlight>
                  <a:srgbClr val="FFFF00"/>
                </a:highlight>
              </a:rPr>
              <a:t>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4A4EFD02-989D-0C9E-893F-CBFBE7E563F3}"/>
              </a:ext>
            </a:extLst>
          </p:cNvPr>
          <p:cNvGraphicFramePr>
            <a:graphicFrameLocks noGrp="1"/>
          </p:cNvGraphicFramePr>
          <p:nvPr>
            <p:extLst>
              <p:ext uri="{D42A27DB-BD31-4B8C-83A1-F6EECF244321}">
                <p14:modId xmlns:p14="http://schemas.microsoft.com/office/powerpoint/2010/main" val="1207592088"/>
              </p:ext>
            </p:extLst>
          </p:nvPr>
        </p:nvGraphicFramePr>
        <p:xfrm>
          <a:off x="503234" y="1134334"/>
          <a:ext cx="8136765" cy="3602742"/>
        </p:xfrm>
        <a:graphic>
          <a:graphicData uri="http://schemas.openxmlformats.org/drawingml/2006/table">
            <a:tbl>
              <a:tblPr>
                <a:tableStyleId>{5C22544A-7EE6-4342-B048-85BDC9FD1C3A}</a:tableStyleId>
              </a:tblPr>
              <a:tblGrid>
                <a:gridCol w="1162395">
                  <a:extLst>
                    <a:ext uri="{9D8B030D-6E8A-4147-A177-3AD203B41FA5}">
                      <a16:colId xmlns:a16="http://schemas.microsoft.com/office/drawing/2014/main" val="1107457112"/>
                    </a:ext>
                  </a:extLst>
                </a:gridCol>
                <a:gridCol w="1162395">
                  <a:extLst>
                    <a:ext uri="{9D8B030D-6E8A-4147-A177-3AD203B41FA5}">
                      <a16:colId xmlns:a16="http://schemas.microsoft.com/office/drawing/2014/main" val="742483101"/>
                    </a:ext>
                  </a:extLst>
                </a:gridCol>
                <a:gridCol w="1162395">
                  <a:extLst>
                    <a:ext uri="{9D8B030D-6E8A-4147-A177-3AD203B41FA5}">
                      <a16:colId xmlns:a16="http://schemas.microsoft.com/office/drawing/2014/main" val="924145238"/>
                    </a:ext>
                  </a:extLst>
                </a:gridCol>
                <a:gridCol w="1162395">
                  <a:extLst>
                    <a:ext uri="{9D8B030D-6E8A-4147-A177-3AD203B41FA5}">
                      <a16:colId xmlns:a16="http://schemas.microsoft.com/office/drawing/2014/main" val="3183580947"/>
                    </a:ext>
                  </a:extLst>
                </a:gridCol>
                <a:gridCol w="1162395">
                  <a:extLst>
                    <a:ext uri="{9D8B030D-6E8A-4147-A177-3AD203B41FA5}">
                      <a16:colId xmlns:a16="http://schemas.microsoft.com/office/drawing/2014/main" val="378731624"/>
                    </a:ext>
                  </a:extLst>
                </a:gridCol>
                <a:gridCol w="1162395">
                  <a:extLst>
                    <a:ext uri="{9D8B030D-6E8A-4147-A177-3AD203B41FA5}">
                      <a16:colId xmlns:a16="http://schemas.microsoft.com/office/drawing/2014/main" val="515008349"/>
                    </a:ext>
                  </a:extLst>
                </a:gridCol>
                <a:gridCol w="1162395">
                  <a:extLst>
                    <a:ext uri="{9D8B030D-6E8A-4147-A177-3AD203B41FA5}">
                      <a16:colId xmlns:a16="http://schemas.microsoft.com/office/drawing/2014/main" val="3428502824"/>
                    </a:ext>
                  </a:extLst>
                </a:gridCol>
              </a:tblGrid>
              <a:tr h="277134">
                <a:tc>
                  <a:txBody>
                    <a:bodyPr/>
                    <a:lstStyle/>
                    <a:p>
                      <a:pPr algn="ctr" rtl="0" fontAlgn="ctr"/>
                      <a:endParaRPr lang="en-US" sz="700" b="1" i="0" u="none" strike="noStrike">
                        <a:solidFill>
                          <a:srgbClr val="575555"/>
                        </a:solidFill>
                        <a:effectLst/>
                        <a:latin typeface="Nexa Bold" panose="00000800000000000000" pitchFamily="2" charset="0"/>
                      </a:endParaRPr>
                    </a:p>
                  </a:txBody>
                  <a:tcPr marL="0" marR="0" marT="0" marB="0" anchor="ct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latin typeface="+mj-lt"/>
                        </a:rPr>
                        <a:t>Total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r>
                        <a:rPr lang="en-US" sz="900" b="1" i="0" u="none" strike="noStrike" dirty="0">
                          <a:solidFill>
                            <a:srgbClr val="575555"/>
                          </a:solidFill>
                          <a:effectLst/>
                          <a:latin typeface="+mj-lt"/>
                        </a:rPr>
                        <a:t> </a:t>
                      </a:r>
                    </a:p>
                    <a:p>
                      <a:pPr algn="ctr" rtl="0" fontAlgn="ctr"/>
                      <a:r>
                        <a:rPr lang="en-US" sz="900" b="1" i="0" u="none" strike="noStrike" dirty="0">
                          <a:solidFill>
                            <a:srgbClr val="575555"/>
                          </a:solidFill>
                          <a:effectLst/>
                          <a:latin typeface="+mj-lt"/>
                        </a:rPr>
                        <a:t>SKU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Value Share</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a:solidFill>
                            <a:srgbClr val="575555"/>
                          </a:solidFill>
                          <a:effectLst/>
                          <a:highlight>
                            <a:srgbClr val="FFFF00"/>
                          </a:highlight>
                          <a:latin typeface="+mj-lt"/>
                        </a:rPr>
                        <a:t>Prince</a:t>
                      </a:r>
                      <a:r>
                        <a:rPr lang="en-US" sz="900" b="1" i="0" u="none" strike="noStrike">
                          <a:solidFill>
                            <a:srgbClr val="575555"/>
                          </a:solidFill>
                          <a:effectLst/>
                          <a:latin typeface="+mj-lt"/>
                        </a:rPr>
                        <a:t> </a:t>
                      </a:r>
                    </a:p>
                    <a:p>
                      <a:pPr algn="ctr" rtl="0" fontAlgn="ctr"/>
                      <a:r>
                        <a:rPr lang="en-US" sz="900" b="1" i="0" u="none" strike="noStrike">
                          <a:solidFill>
                            <a:srgbClr val="575555"/>
                          </a:solidFill>
                          <a:effectLst/>
                          <a:latin typeface="+mj-lt"/>
                        </a:rPr>
                        <a:t>Fair Share # of SKUs</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rtl="0" fontAlgn="ctr"/>
                      <a:r>
                        <a:rPr lang="en-US" sz="900" b="1" i="0" u="none" strike="noStrike" dirty="0">
                          <a:solidFill>
                            <a:srgbClr val="575555"/>
                          </a:solidFill>
                          <a:effectLst/>
                          <a:highlight>
                            <a:srgbClr val="FFFF00"/>
                          </a:highlight>
                          <a:latin typeface="+mj-lt"/>
                        </a:rPr>
                        <a:t>Prince</a:t>
                      </a:r>
                    </a:p>
                    <a:p>
                      <a:pPr algn="ctr" rtl="0" fontAlgn="ctr"/>
                      <a:r>
                        <a:rPr lang="en-US" sz="900" b="1" i="0" u="none" strike="noStrike" dirty="0">
                          <a:solidFill>
                            <a:srgbClr val="575555"/>
                          </a:solidFill>
                          <a:effectLst/>
                          <a:latin typeface="+mj-lt"/>
                        </a:rPr>
                        <a:t>Listing Opportunity</a:t>
                      </a:r>
                    </a:p>
                  </a:txBody>
                  <a:tcPr marL="0" marR="0" marT="0" marB="0" anchor="ctr">
                    <a:lnT w="12700" cmpd="sng">
                      <a:noFill/>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18213438"/>
                  </a:ext>
                </a:extLst>
              </a:tr>
              <a:tr h="277134">
                <a:tc>
                  <a:txBody>
                    <a:bodyPr/>
                    <a:lstStyle/>
                    <a:p>
                      <a:pPr algn="ctr" rtl="0" fontAlgn="ctr"/>
                      <a:r>
                        <a:rPr lang="fr-CH" sz="800" b="1" i="0" u="none" strike="noStrike" dirty="0" err="1">
                          <a:solidFill>
                            <a:schemeClr val="tx1"/>
                          </a:solidFill>
                          <a:effectLst/>
                          <a:highlight>
                            <a:srgbClr val="FFFF00"/>
                          </a:highlight>
                          <a:latin typeface="+mj-lt"/>
                        </a:rPr>
                        <a:t>Category</a:t>
                      </a:r>
                      <a:endParaRPr lang="en-CH" sz="800" b="1" i="0" u="none" strike="noStrike" dirty="0">
                        <a:solidFill>
                          <a:schemeClr val="tx1"/>
                        </a:solidFill>
                        <a:effectLst/>
                        <a:highlight>
                          <a:srgbClr val="FFFF00"/>
                        </a:highlight>
                        <a:latin typeface="+mj-lt"/>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709</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31</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4%</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7%</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CH" sz="800" b="0" i="0" u="none" strike="noStrike">
                          <a:solidFill>
                            <a:schemeClr val="tx1"/>
                          </a:solidFill>
                          <a:effectLst/>
                          <a:latin typeface="Nexa Bold" panose="00000800000000000000" pitchFamily="2" charset="0"/>
                        </a:rPr>
                        <a:t>52</a:t>
                      </a: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tc>
                  <a:txBody>
                    <a:bodyPr/>
                    <a:lstStyle/>
                    <a:p>
                      <a:pPr algn="ctr" rtl="0" fontAlgn="ctr"/>
                      <a:r>
                        <a:rPr lang="en-GB" sz="800" b="0" i="0" u="none" strike="noStrike">
                          <a:solidFill>
                            <a:schemeClr val="tx1"/>
                          </a:solidFill>
                          <a:effectLst/>
                          <a:latin typeface="Nexa Bold" panose="00000800000000000000" pitchFamily="2" charset="0"/>
                        </a:rPr>
                        <a:t>21</a:t>
                      </a:r>
                      <a:endParaRPr lang="en-CH" sz="800" b="0" i="0" u="none" strike="noStrike">
                        <a:solidFill>
                          <a:schemeClr val="tx1"/>
                        </a:solidFill>
                        <a:effectLst/>
                        <a:latin typeface="Nexa Bold" panose="00000800000000000000" pitchFamily="2" charset="0"/>
                      </a:endParaRPr>
                    </a:p>
                  </a:txBody>
                  <a:tcPr marL="3810" marR="3810" marT="3810" marB="0" anchor="ctr">
                    <a:lnT w="12700" cap="flat" cmpd="sng" algn="ctr">
                      <a:solidFill>
                        <a:schemeClr val="accent1"/>
                      </a:solidFill>
                      <a:prstDash val="solid"/>
                      <a:round/>
                      <a:headEnd type="none" w="med" len="med"/>
                      <a:tailEnd type="none" w="med" len="med"/>
                    </a:lnT>
                    <a:solidFill>
                      <a:schemeClr val="accent2">
                        <a:lumMod val="20000"/>
                        <a:lumOff val="80000"/>
                      </a:schemeClr>
                    </a:solidFill>
                  </a:tcPr>
                </a:tc>
                <a:extLst>
                  <a:ext uri="{0D108BD9-81ED-4DB2-BD59-A6C34878D82A}">
                    <a16:rowId xmlns:a16="http://schemas.microsoft.com/office/drawing/2014/main" val="162742908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1</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3161381"/>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2</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17523971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3</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dirty="0">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712364869"/>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4</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98998524"/>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4143210105"/>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337440209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61534110"/>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904386257"/>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5</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071136303"/>
                  </a:ext>
                </a:extLst>
              </a:tr>
              <a:tr h="277134">
                <a:tc>
                  <a:txBody>
                    <a:bodyPr/>
                    <a:lstStyle/>
                    <a:p>
                      <a:pPr algn="ctr" rtl="0" fontAlgn="ctr"/>
                      <a:r>
                        <a:rPr lang="fr-CH" sz="800" b="1" i="0" u="none" strike="noStrike" err="1">
                          <a:solidFill>
                            <a:schemeClr val="tx1"/>
                          </a:solidFill>
                          <a:effectLst/>
                          <a:highlight>
                            <a:srgbClr val="FFFF00"/>
                          </a:highlight>
                          <a:latin typeface="+mj-lt"/>
                        </a:rPr>
                        <a:t>Sector</a:t>
                      </a:r>
                      <a:r>
                        <a:rPr lang="fr-CH" sz="800" b="1" i="0" u="none" strike="noStrike">
                          <a:solidFill>
                            <a:schemeClr val="tx1"/>
                          </a:solidFill>
                          <a:effectLst/>
                          <a:highlight>
                            <a:srgbClr val="FFFF00"/>
                          </a:highlight>
                          <a:latin typeface="+mj-lt"/>
                        </a:rPr>
                        <a:t> 6</a:t>
                      </a:r>
                      <a:endParaRPr lang="en-CH" sz="800" b="1" i="0" u="none" strike="noStrike">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CH" sz="800" b="0" i="0" u="none" strike="noStrike">
                          <a:solidFill>
                            <a:schemeClr val="tx1"/>
                          </a:solidFill>
                          <a:effectLst/>
                          <a:latin typeface="+mn-lt"/>
                        </a:rPr>
                        <a:t>49</a:t>
                      </a:r>
                    </a:p>
                  </a:txBody>
                  <a:tcPr marL="3810" marR="3810" marT="3810" marB="0" anchor="ctr">
                    <a:noFill/>
                  </a:tcPr>
                </a:tc>
                <a:tc>
                  <a:txBody>
                    <a:bodyPr/>
                    <a:lstStyle/>
                    <a:p>
                      <a:pPr algn="ctr" fontAlgn="ctr"/>
                      <a:r>
                        <a:rPr lang="en-GB" sz="800" b="0" i="0" u="none" strike="noStrike">
                          <a:solidFill>
                            <a:schemeClr val="tx1"/>
                          </a:solidFill>
                          <a:effectLst/>
                          <a:latin typeface="+mn-lt"/>
                        </a:rPr>
                        <a:t>21</a:t>
                      </a:r>
                      <a:endParaRPr lang="en-CH" sz="800" b="0" i="0" u="none" strike="noStrike">
                        <a:solidFill>
                          <a:schemeClr val="tx1"/>
                        </a:solidFill>
                        <a:effectLst/>
                        <a:latin typeface="+mn-lt"/>
                      </a:endParaRPr>
                    </a:p>
                  </a:txBody>
                  <a:tcPr marL="3810" marR="3810" marT="3810" marB="0" anchor="ctr">
                    <a:noFill/>
                  </a:tcPr>
                </a:tc>
                <a:extLst>
                  <a:ext uri="{0D108BD9-81ED-4DB2-BD59-A6C34878D82A}">
                    <a16:rowId xmlns:a16="http://schemas.microsoft.com/office/drawing/2014/main" val="2478226403"/>
                  </a:ext>
                </a:extLst>
              </a:tr>
              <a:tr h="277134">
                <a:tc>
                  <a:txBody>
                    <a:bodyPr/>
                    <a:lstStyle/>
                    <a:p>
                      <a:pPr algn="ctr" rtl="0" fontAlgn="ctr"/>
                      <a:r>
                        <a:rPr lang="fr-CH" sz="800" b="1" i="0" u="none" strike="noStrike" dirty="0" err="1">
                          <a:solidFill>
                            <a:schemeClr val="tx1"/>
                          </a:solidFill>
                          <a:effectLst/>
                          <a:highlight>
                            <a:srgbClr val="FFFF00"/>
                          </a:highlight>
                          <a:latin typeface="+mj-lt"/>
                        </a:rPr>
                        <a:t>Sector</a:t>
                      </a:r>
                      <a:r>
                        <a:rPr lang="fr-CH" sz="800" b="1" i="0" u="none" strike="noStrike" dirty="0">
                          <a:solidFill>
                            <a:schemeClr val="tx1"/>
                          </a:solidFill>
                          <a:effectLst/>
                          <a:highlight>
                            <a:srgbClr val="FFFF00"/>
                          </a:highlight>
                          <a:latin typeface="+mj-lt"/>
                        </a:rPr>
                        <a:t> 7</a:t>
                      </a:r>
                      <a:endParaRPr lang="en-CH" sz="800" b="1" i="0" u="none" strike="noStrike" dirty="0">
                        <a:solidFill>
                          <a:schemeClr val="tx1"/>
                        </a:solidFill>
                        <a:effectLst/>
                        <a:highlight>
                          <a:srgbClr val="FFFF00"/>
                        </a:highlight>
                        <a:latin typeface="+mj-lt"/>
                      </a:endParaRPr>
                    </a:p>
                  </a:txBody>
                  <a:tcPr marL="3810" marR="3810" marT="3810" marB="0" anchor="ctr">
                    <a:noFill/>
                  </a:tcPr>
                </a:tc>
                <a:tc>
                  <a:txBody>
                    <a:bodyPr/>
                    <a:lstStyle/>
                    <a:p>
                      <a:pPr algn="ctr" rtl="0" fontAlgn="ctr"/>
                      <a:r>
                        <a:rPr lang="en-CH" sz="800" b="0" i="0" u="none" strike="noStrike">
                          <a:solidFill>
                            <a:schemeClr val="tx1"/>
                          </a:solidFill>
                          <a:effectLst/>
                          <a:latin typeface="+mn-lt"/>
                        </a:rPr>
                        <a:t>99</a:t>
                      </a:r>
                    </a:p>
                  </a:txBody>
                  <a:tcPr marL="3810" marR="3810" marT="3810" marB="0" anchor="ctr">
                    <a:noFill/>
                  </a:tcPr>
                </a:tc>
                <a:tc>
                  <a:txBody>
                    <a:bodyPr/>
                    <a:lstStyle/>
                    <a:p>
                      <a:pPr algn="ctr" fontAlgn="ctr"/>
                      <a:r>
                        <a:rPr lang="en-CH" sz="800" b="0" i="0" u="none" strike="noStrike">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28%</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CH" sz="800" b="0" i="0" u="none" strike="noStrike" dirty="0">
                          <a:solidFill>
                            <a:schemeClr val="tx1"/>
                          </a:solidFill>
                          <a:effectLst/>
                          <a:latin typeface="+mn-lt"/>
                        </a:rPr>
                        <a:t>49</a:t>
                      </a:r>
                    </a:p>
                  </a:txBody>
                  <a:tcPr marL="3810" marR="3810" marT="3810" marB="0" anchor="ctr">
                    <a:noFill/>
                  </a:tcPr>
                </a:tc>
                <a:tc>
                  <a:txBody>
                    <a:bodyPr/>
                    <a:lstStyle/>
                    <a:p>
                      <a:pPr algn="ctr" fontAlgn="ctr"/>
                      <a:r>
                        <a:rPr lang="en-GB" sz="800" b="0" i="0" u="none" strike="noStrike" dirty="0">
                          <a:solidFill>
                            <a:schemeClr val="tx1"/>
                          </a:solidFill>
                          <a:effectLst/>
                          <a:latin typeface="+mn-lt"/>
                        </a:rPr>
                        <a:t>21</a:t>
                      </a:r>
                      <a:endParaRPr lang="en-CH" sz="800" b="0" i="0" u="none" strike="noStrike" dirty="0">
                        <a:solidFill>
                          <a:schemeClr val="tx1"/>
                        </a:solidFill>
                        <a:effectLst/>
                        <a:latin typeface="+mn-lt"/>
                      </a:endParaRPr>
                    </a:p>
                  </a:txBody>
                  <a:tcPr marL="3810" marR="3810" marT="3810" marB="0" anchor="ctr">
                    <a:noFill/>
                  </a:tcPr>
                </a:tc>
                <a:extLst>
                  <a:ext uri="{0D108BD9-81ED-4DB2-BD59-A6C34878D82A}">
                    <a16:rowId xmlns:a16="http://schemas.microsoft.com/office/drawing/2014/main" val="116474470"/>
                  </a:ext>
                </a:extLst>
              </a:tr>
            </a:tbl>
          </a:graphicData>
        </a:graphic>
      </p:graphicFrame>
      <p:sp>
        <p:nvSpPr>
          <p:cNvPr id="4" name="Footer Placeholder 3">
            <a:extLst>
              <a:ext uri="{FF2B5EF4-FFF2-40B4-BE49-F238E27FC236}">
                <a16:creationId xmlns:a16="http://schemas.microsoft.com/office/drawing/2014/main" id="{3E466557-AD2E-F651-1D98-2A1FDE9D16ED}"/>
              </a:ext>
            </a:extLst>
          </p:cNvPr>
          <p:cNvSpPr>
            <a:spLocks noGrp="1"/>
          </p:cNvSpPr>
          <p:nvPr>
            <p:ph type="ftr" sz="quarter" idx="15"/>
          </p:nvPr>
        </p:nvSpPr>
        <p:spPr/>
        <p:txBody>
          <a:bodyPr/>
          <a:lstStyle/>
          <a:p>
            <a:endParaRPr lang="en-US"/>
          </a:p>
        </p:txBody>
      </p:sp>
      <p:sp>
        <p:nvSpPr>
          <p:cNvPr id="8" name="Slide Number Placeholder 7">
            <a:extLst>
              <a:ext uri="{FF2B5EF4-FFF2-40B4-BE49-F238E27FC236}">
                <a16:creationId xmlns:a16="http://schemas.microsoft.com/office/drawing/2014/main" id="{899BB15F-1BFB-D2DB-FF92-1AAF64AB9FC0}"/>
              </a:ext>
            </a:extLst>
          </p:cNvPr>
          <p:cNvSpPr>
            <a:spLocks noGrp="1"/>
          </p:cNvSpPr>
          <p:nvPr>
            <p:ph type="sldNum" sz="quarter" idx="16"/>
          </p:nvPr>
        </p:nvSpPr>
        <p:spPr/>
        <p:txBody>
          <a:bodyPr/>
          <a:lstStyle/>
          <a:p>
            <a:fld id="{7B1F438D-4EAF-094E-9162-80CF3EF77236}" type="slidenum">
              <a:rPr lang="en-US" smtClean="0"/>
              <a:pPr/>
              <a:t>264</a:t>
            </a:fld>
            <a:endParaRPr lang="en-US"/>
          </a:p>
        </p:txBody>
      </p:sp>
    </p:spTree>
    <p:extLst>
      <p:ext uri="{BB962C8B-B14F-4D97-AF65-F5344CB8AC3E}">
        <p14:creationId xmlns:p14="http://schemas.microsoft.com/office/powerpoint/2010/main" val="1179920300"/>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265</a:t>
            </a:fld>
            <a:endParaRPr lang="en-US"/>
          </a:p>
        </p:txBody>
      </p:sp>
    </p:spTree>
    <p:extLst>
      <p:ext uri="{BB962C8B-B14F-4D97-AF65-F5344CB8AC3E}">
        <p14:creationId xmlns:p14="http://schemas.microsoft.com/office/powerpoint/2010/main" val="2081314850"/>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266</a:t>
            </a:fld>
            <a:endParaRPr lang="en-US"/>
          </a:p>
        </p:txBody>
      </p:sp>
    </p:spTree>
    <p:extLst>
      <p:ext uri="{BB962C8B-B14F-4D97-AF65-F5344CB8AC3E}">
        <p14:creationId xmlns:p14="http://schemas.microsoft.com/office/powerpoint/2010/main" val="3329241881"/>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267</a:t>
            </a:fld>
            <a:endParaRPr lang="en-US"/>
          </a:p>
        </p:txBody>
      </p:sp>
    </p:spTree>
    <p:extLst>
      <p:ext uri="{BB962C8B-B14F-4D97-AF65-F5344CB8AC3E}">
        <p14:creationId xmlns:p14="http://schemas.microsoft.com/office/powerpoint/2010/main" val="443911678"/>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268</a:t>
            </a:fld>
            <a:endParaRPr lang="en-US"/>
          </a:p>
        </p:txBody>
      </p:sp>
    </p:spTree>
    <p:extLst>
      <p:ext uri="{BB962C8B-B14F-4D97-AF65-F5344CB8AC3E}">
        <p14:creationId xmlns:p14="http://schemas.microsoft.com/office/powerpoint/2010/main" val="4153577399"/>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269</a:t>
            </a:fld>
            <a:endParaRPr lang="en-US"/>
          </a:p>
        </p:txBody>
      </p:sp>
    </p:spTree>
    <p:extLst>
      <p:ext uri="{BB962C8B-B14F-4D97-AF65-F5344CB8AC3E}">
        <p14:creationId xmlns:p14="http://schemas.microsoft.com/office/powerpoint/2010/main" val="41481246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a:t>
            </a:fld>
            <a:endParaRPr lang="en-US"/>
          </a:p>
        </p:txBody>
      </p:sp>
    </p:spTree>
    <p:extLst>
      <p:ext uri="{BB962C8B-B14F-4D97-AF65-F5344CB8AC3E}">
        <p14:creationId xmlns:p14="http://schemas.microsoft.com/office/powerpoint/2010/main" val="3838713163"/>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270</a:t>
            </a:fld>
            <a:endParaRPr lang="en-US"/>
          </a:p>
        </p:txBody>
      </p:sp>
    </p:spTree>
    <p:extLst>
      <p:ext uri="{BB962C8B-B14F-4D97-AF65-F5344CB8AC3E}">
        <p14:creationId xmlns:p14="http://schemas.microsoft.com/office/powerpoint/2010/main" val="327260255"/>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271</a:t>
            </a:fld>
            <a:endParaRPr lang="en-US"/>
          </a:p>
        </p:txBody>
      </p:sp>
    </p:spTree>
    <p:extLst>
      <p:ext uri="{BB962C8B-B14F-4D97-AF65-F5344CB8AC3E}">
        <p14:creationId xmlns:p14="http://schemas.microsoft.com/office/powerpoint/2010/main" val="3127418392"/>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272</a:t>
            </a:fld>
            <a:endParaRPr lang="en-US"/>
          </a:p>
        </p:txBody>
      </p:sp>
    </p:spTree>
    <p:extLst>
      <p:ext uri="{BB962C8B-B14F-4D97-AF65-F5344CB8AC3E}">
        <p14:creationId xmlns:p14="http://schemas.microsoft.com/office/powerpoint/2010/main" val="747461432"/>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273</a:t>
            </a:fld>
            <a:endParaRPr lang="en-US"/>
          </a:p>
        </p:txBody>
      </p:sp>
    </p:spTree>
    <p:extLst>
      <p:ext uri="{BB962C8B-B14F-4D97-AF65-F5344CB8AC3E}">
        <p14:creationId xmlns:p14="http://schemas.microsoft.com/office/powerpoint/2010/main" val="740851278"/>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274</a:t>
            </a:fld>
            <a:endParaRPr lang="en-US"/>
          </a:p>
        </p:txBody>
      </p:sp>
    </p:spTree>
    <p:extLst>
      <p:ext uri="{BB962C8B-B14F-4D97-AF65-F5344CB8AC3E}">
        <p14:creationId xmlns:p14="http://schemas.microsoft.com/office/powerpoint/2010/main" val="2081562407"/>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275</a:t>
            </a:fld>
            <a:endParaRPr lang="en-US"/>
          </a:p>
        </p:txBody>
      </p:sp>
    </p:spTree>
    <p:extLst>
      <p:ext uri="{BB962C8B-B14F-4D97-AF65-F5344CB8AC3E}">
        <p14:creationId xmlns:p14="http://schemas.microsoft.com/office/powerpoint/2010/main" val="3348798508"/>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276</a:t>
            </a:fld>
            <a:endParaRPr lang="en-US"/>
          </a:p>
        </p:txBody>
      </p:sp>
    </p:spTree>
    <p:extLst>
      <p:ext uri="{BB962C8B-B14F-4D97-AF65-F5344CB8AC3E}">
        <p14:creationId xmlns:p14="http://schemas.microsoft.com/office/powerpoint/2010/main" val="476988374"/>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277</a:t>
            </a:fld>
            <a:endParaRPr lang="en-US"/>
          </a:p>
        </p:txBody>
      </p:sp>
    </p:spTree>
    <p:extLst>
      <p:ext uri="{BB962C8B-B14F-4D97-AF65-F5344CB8AC3E}">
        <p14:creationId xmlns:p14="http://schemas.microsoft.com/office/powerpoint/2010/main" val="2234829334"/>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278</a:t>
            </a:fld>
            <a:endParaRPr lang="en-US"/>
          </a:p>
        </p:txBody>
      </p:sp>
    </p:spTree>
    <p:extLst>
      <p:ext uri="{BB962C8B-B14F-4D97-AF65-F5344CB8AC3E}">
        <p14:creationId xmlns:p14="http://schemas.microsoft.com/office/powerpoint/2010/main" val="72710691"/>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279</a:t>
            </a:fld>
            <a:endParaRPr lang="en-US"/>
          </a:p>
        </p:txBody>
      </p:sp>
    </p:spTree>
    <p:extLst>
      <p:ext uri="{BB962C8B-B14F-4D97-AF65-F5344CB8AC3E}">
        <p14:creationId xmlns:p14="http://schemas.microsoft.com/office/powerpoint/2010/main" val="36491418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a:t>
            </a:fld>
            <a:endParaRPr lang="en-US"/>
          </a:p>
        </p:txBody>
      </p:sp>
    </p:spTree>
    <p:extLst>
      <p:ext uri="{BB962C8B-B14F-4D97-AF65-F5344CB8AC3E}">
        <p14:creationId xmlns:p14="http://schemas.microsoft.com/office/powerpoint/2010/main" val="3661268478"/>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280</a:t>
            </a:fld>
            <a:endParaRPr lang="en-US"/>
          </a:p>
        </p:txBody>
      </p:sp>
    </p:spTree>
    <p:extLst>
      <p:ext uri="{BB962C8B-B14F-4D97-AF65-F5344CB8AC3E}">
        <p14:creationId xmlns:p14="http://schemas.microsoft.com/office/powerpoint/2010/main" val="2394360228"/>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281</a:t>
            </a:fld>
            <a:endParaRPr lang="en-US"/>
          </a:p>
        </p:txBody>
      </p:sp>
    </p:spTree>
    <p:extLst>
      <p:ext uri="{BB962C8B-B14F-4D97-AF65-F5344CB8AC3E}">
        <p14:creationId xmlns:p14="http://schemas.microsoft.com/office/powerpoint/2010/main" val="3862617158"/>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282</a:t>
            </a:fld>
            <a:endParaRPr lang="en-US"/>
          </a:p>
        </p:txBody>
      </p:sp>
    </p:spTree>
    <p:extLst>
      <p:ext uri="{BB962C8B-B14F-4D97-AF65-F5344CB8AC3E}">
        <p14:creationId xmlns:p14="http://schemas.microsoft.com/office/powerpoint/2010/main" val="571985534"/>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283</a:t>
            </a:fld>
            <a:endParaRPr lang="en-US"/>
          </a:p>
        </p:txBody>
      </p:sp>
    </p:spTree>
    <p:extLst>
      <p:ext uri="{BB962C8B-B14F-4D97-AF65-F5344CB8AC3E}">
        <p14:creationId xmlns:p14="http://schemas.microsoft.com/office/powerpoint/2010/main" val="2304970530"/>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284</a:t>
            </a:fld>
            <a:endParaRPr lang="en-US"/>
          </a:p>
        </p:txBody>
      </p:sp>
    </p:spTree>
    <p:extLst>
      <p:ext uri="{BB962C8B-B14F-4D97-AF65-F5344CB8AC3E}">
        <p14:creationId xmlns:p14="http://schemas.microsoft.com/office/powerpoint/2010/main" val="104781791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285</a:t>
            </a:fld>
            <a:endParaRPr lang="en-US"/>
          </a:p>
        </p:txBody>
      </p:sp>
    </p:spTree>
    <p:extLst>
      <p:ext uri="{BB962C8B-B14F-4D97-AF65-F5344CB8AC3E}">
        <p14:creationId xmlns:p14="http://schemas.microsoft.com/office/powerpoint/2010/main" val="3980069977"/>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286</a:t>
            </a:fld>
            <a:endParaRPr lang="en-US"/>
          </a:p>
        </p:txBody>
      </p:sp>
    </p:spTree>
    <p:extLst>
      <p:ext uri="{BB962C8B-B14F-4D97-AF65-F5344CB8AC3E}">
        <p14:creationId xmlns:p14="http://schemas.microsoft.com/office/powerpoint/2010/main" val="2315411058"/>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287</a:t>
            </a:fld>
            <a:endParaRPr lang="en-US"/>
          </a:p>
        </p:txBody>
      </p:sp>
    </p:spTree>
    <p:extLst>
      <p:ext uri="{BB962C8B-B14F-4D97-AF65-F5344CB8AC3E}">
        <p14:creationId xmlns:p14="http://schemas.microsoft.com/office/powerpoint/2010/main" val="4062781160"/>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288</a:t>
            </a:fld>
            <a:endParaRPr lang="en-US"/>
          </a:p>
        </p:txBody>
      </p:sp>
    </p:spTree>
    <p:extLst>
      <p:ext uri="{BB962C8B-B14F-4D97-AF65-F5344CB8AC3E}">
        <p14:creationId xmlns:p14="http://schemas.microsoft.com/office/powerpoint/2010/main" val="4151075253"/>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289</a:t>
            </a:fld>
            <a:endParaRPr lang="en-US"/>
          </a:p>
        </p:txBody>
      </p:sp>
    </p:spTree>
    <p:extLst>
      <p:ext uri="{BB962C8B-B14F-4D97-AF65-F5344CB8AC3E}">
        <p14:creationId xmlns:p14="http://schemas.microsoft.com/office/powerpoint/2010/main" val="32702551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a:t>
            </a:fld>
            <a:endParaRPr lang="en-US"/>
          </a:p>
        </p:txBody>
      </p:sp>
    </p:spTree>
    <p:extLst>
      <p:ext uri="{BB962C8B-B14F-4D97-AF65-F5344CB8AC3E}">
        <p14:creationId xmlns:p14="http://schemas.microsoft.com/office/powerpoint/2010/main" val="2666181319"/>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290</a:t>
            </a:fld>
            <a:endParaRPr lang="en-US"/>
          </a:p>
        </p:txBody>
      </p:sp>
    </p:spTree>
    <p:extLst>
      <p:ext uri="{BB962C8B-B14F-4D97-AF65-F5344CB8AC3E}">
        <p14:creationId xmlns:p14="http://schemas.microsoft.com/office/powerpoint/2010/main" val="2938739363"/>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291</a:t>
            </a:fld>
            <a:endParaRPr lang="en-US"/>
          </a:p>
        </p:txBody>
      </p:sp>
    </p:spTree>
    <p:extLst>
      <p:ext uri="{BB962C8B-B14F-4D97-AF65-F5344CB8AC3E}">
        <p14:creationId xmlns:p14="http://schemas.microsoft.com/office/powerpoint/2010/main" val="162328614"/>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292</a:t>
            </a:fld>
            <a:endParaRPr lang="en-US"/>
          </a:p>
        </p:txBody>
      </p:sp>
    </p:spTree>
    <p:extLst>
      <p:ext uri="{BB962C8B-B14F-4D97-AF65-F5344CB8AC3E}">
        <p14:creationId xmlns:p14="http://schemas.microsoft.com/office/powerpoint/2010/main" val="1084833"/>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293</a:t>
            </a:fld>
            <a:endParaRPr lang="en-US"/>
          </a:p>
        </p:txBody>
      </p:sp>
    </p:spTree>
    <p:extLst>
      <p:ext uri="{BB962C8B-B14F-4D97-AF65-F5344CB8AC3E}">
        <p14:creationId xmlns:p14="http://schemas.microsoft.com/office/powerpoint/2010/main" val="902845071"/>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294</a:t>
            </a:fld>
            <a:endParaRPr lang="en-US"/>
          </a:p>
        </p:txBody>
      </p:sp>
    </p:spTree>
    <p:extLst>
      <p:ext uri="{BB962C8B-B14F-4D97-AF65-F5344CB8AC3E}">
        <p14:creationId xmlns:p14="http://schemas.microsoft.com/office/powerpoint/2010/main" val="167660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a:t>
            </a:fld>
            <a:endParaRPr lang="en-US"/>
          </a:p>
        </p:txBody>
      </p:sp>
    </p:spTree>
    <p:extLst>
      <p:ext uri="{BB962C8B-B14F-4D97-AF65-F5344CB8AC3E}">
        <p14:creationId xmlns:p14="http://schemas.microsoft.com/office/powerpoint/2010/main" val="29963461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30</a:t>
            </a:fld>
            <a:endParaRPr lang="en-US"/>
          </a:p>
        </p:txBody>
      </p:sp>
    </p:spTree>
    <p:extLst>
      <p:ext uri="{BB962C8B-B14F-4D97-AF65-F5344CB8AC3E}">
        <p14:creationId xmlns:p14="http://schemas.microsoft.com/office/powerpoint/2010/main" val="9666118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31</a:t>
            </a:fld>
            <a:endParaRPr lang="en-US"/>
          </a:p>
        </p:txBody>
      </p:sp>
    </p:spTree>
    <p:extLst>
      <p:ext uri="{BB962C8B-B14F-4D97-AF65-F5344CB8AC3E}">
        <p14:creationId xmlns:p14="http://schemas.microsoft.com/office/powerpoint/2010/main" val="36609170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32</a:t>
            </a:fld>
            <a:endParaRPr lang="en-US"/>
          </a:p>
        </p:txBody>
      </p:sp>
    </p:spTree>
    <p:extLst>
      <p:ext uri="{BB962C8B-B14F-4D97-AF65-F5344CB8AC3E}">
        <p14:creationId xmlns:p14="http://schemas.microsoft.com/office/powerpoint/2010/main" val="39200461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33</a:t>
            </a:fld>
            <a:endParaRPr lang="en-US"/>
          </a:p>
        </p:txBody>
      </p:sp>
    </p:spTree>
    <p:extLst>
      <p:ext uri="{BB962C8B-B14F-4D97-AF65-F5344CB8AC3E}">
        <p14:creationId xmlns:p14="http://schemas.microsoft.com/office/powerpoint/2010/main" val="18209926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34</a:t>
            </a:fld>
            <a:endParaRPr lang="en-US"/>
          </a:p>
        </p:txBody>
      </p:sp>
    </p:spTree>
    <p:extLst>
      <p:ext uri="{BB962C8B-B14F-4D97-AF65-F5344CB8AC3E}">
        <p14:creationId xmlns:p14="http://schemas.microsoft.com/office/powerpoint/2010/main" val="15028427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35</a:t>
            </a:fld>
            <a:endParaRPr lang="en-US"/>
          </a:p>
        </p:txBody>
      </p:sp>
    </p:spTree>
    <p:extLst>
      <p:ext uri="{BB962C8B-B14F-4D97-AF65-F5344CB8AC3E}">
        <p14:creationId xmlns:p14="http://schemas.microsoft.com/office/powerpoint/2010/main" val="11211481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36</a:t>
            </a:fld>
            <a:endParaRPr lang="en-US"/>
          </a:p>
        </p:txBody>
      </p:sp>
    </p:spTree>
    <p:extLst>
      <p:ext uri="{BB962C8B-B14F-4D97-AF65-F5344CB8AC3E}">
        <p14:creationId xmlns:p14="http://schemas.microsoft.com/office/powerpoint/2010/main" val="38113841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37</a:t>
            </a:fld>
            <a:endParaRPr lang="en-US"/>
          </a:p>
        </p:txBody>
      </p:sp>
    </p:spTree>
    <p:extLst>
      <p:ext uri="{BB962C8B-B14F-4D97-AF65-F5344CB8AC3E}">
        <p14:creationId xmlns:p14="http://schemas.microsoft.com/office/powerpoint/2010/main" val="39163065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38</a:t>
            </a:fld>
            <a:endParaRPr lang="en-US"/>
          </a:p>
        </p:txBody>
      </p:sp>
    </p:spTree>
    <p:extLst>
      <p:ext uri="{BB962C8B-B14F-4D97-AF65-F5344CB8AC3E}">
        <p14:creationId xmlns:p14="http://schemas.microsoft.com/office/powerpoint/2010/main" val="2733826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39</a:t>
            </a:fld>
            <a:endParaRPr lang="en-US"/>
          </a:p>
        </p:txBody>
      </p:sp>
    </p:spTree>
    <p:extLst>
      <p:ext uri="{BB962C8B-B14F-4D97-AF65-F5344CB8AC3E}">
        <p14:creationId xmlns:p14="http://schemas.microsoft.com/office/powerpoint/2010/main" val="2868236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a:t>
            </a:fld>
            <a:endParaRPr lang="en-US"/>
          </a:p>
        </p:txBody>
      </p:sp>
    </p:spTree>
    <p:extLst>
      <p:ext uri="{BB962C8B-B14F-4D97-AF65-F5344CB8AC3E}">
        <p14:creationId xmlns:p14="http://schemas.microsoft.com/office/powerpoint/2010/main" val="42670954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40</a:t>
            </a:fld>
            <a:endParaRPr lang="en-US"/>
          </a:p>
        </p:txBody>
      </p:sp>
    </p:spTree>
    <p:extLst>
      <p:ext uri="{BB962C8B-B14F-4D97-AF65-F5344CB8AC3E}">
        <p14:creationId xmlns:p14="http://schemas.microsoft.com/office/powerpoint/2010/main" val="21535093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41</a:t>
            </a:fld>
            <a:endParaRPr lang="en-US"/>
          </a:p>
        </p:txBody>
      </p:sp>
    </p:spTree>
    <p:extLst>
      <p:ext uri="{BB962C8B-B14F-4D97-AF65-F5344CB8AC3E}">
        <p14:creationId xmlns:p14="http://schemas.microsoft.com/office/powerpoint/2010/main" val="31196616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42</a:t>
            </a:fld>
            <a:endParaRPr lang="en-US"/>
          </a:p>
        </p:txBody>
      </p:sp>
    </p:spTree>
    <p:extLst>
      <p:ext uri="{BB962C8B-B14F-4D97-AF65-F5344CB8AC3E}">
        <p14:creationId xmlns:p14="http://schemas.microsoft.com/office/powerpoint/2010/main" val="6836075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43</a:t>
            </a:fld>
            <a:endParaRPr lang="en-US"/>
          </a:p>
        </p:txBody>
      </p:sp>
    </p:spTree>
    <p:extLst>
      <p:ext uri="{BB962C8B-B14F-4D97-AF65-F5344CB8AC3E}">
        <p14:creationId xmlns:p14="http://schemas.microsoft.com/office/powerpoint/2010/main" val="36836524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44</a:t>
            </a:fld>
            <a:endParaRPr lang="en-US"/>
          </a:p>
        </p:txBody>
      </p:sp>
    </p:spTree>
    <p:extLst>
      <p:ext uri="{BB962C8B-B14F-4D97-AF65-F5344CB8AC3E}">
        <p14:creationId xmlns:p14="http://schemas.microsoft.com/office/powerpoint/2010/main" val="21352298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45</a:t>
            </a:fld>
            <a:endParaRPr lang="en-US"/>
          </a:p>
        </p:txBody>
      </p:sp>
    </p:spTree>
    <p:extLst>
      <p:ext uri="{BB962C8B-B14F-4D97-AF65-F5344CB8AC3E}">
        <p14:creationId xmlns:p14="http://schemas.microsoft.com/office/powerpoint/2010/main" val="6890626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46</a:t>
            </a:fld>
            <a:endParaRPr lang="en-US"/>
          </a:p>
        </p:txBody>
      </p:sp>
    </p:spTree>
    <p:extLst>
      <p:ext uri="{BB962C8B-B14F-4D97-AF65-F5344CB8AC3E}">
        <p14:creationId xmlns:p14="http://schemas.microsoft.com/office/powerpoint/2010/main" val="11186443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47</a:t>
            </a:fld>
            <a:endParaRPr lang="en-US"/>
          </a:p>
        </p:txBody>
      </p:sp>
    </p:spTree>
    <p:extLst>
      <p:ext uri="{BB962C8B-B14F-4D97-AF65-F5344CB8AC3E}">
        <p14:creationId xmlns:p14="http://schemas.microsoft.com/office/powerpoint/2010/main" val="28020163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48</a:t>
            </a:fld>
            <a:endParaRPr lang="en-US"/>
          </a:p>
        </p:txBody>
      </p:sp>
    </p:spTree>
    <p:extLst>
      <p:ext uri="{BB962C8B-B14F-4D97-AF65-F5344CB8AC3E}">
        <p14:creationId xmlns:p14="http://schemas.microsoft.com/office/powerpoint/2010/main" val="24918654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49</a:t>
            </a:fld>
            <a:endParaRPr lang="en-US"/>
          </a:p>
        </p:txBody>
      </p:sp>
    </p:spTree>
    <p:extLst>
      <p:ext uri="{BB962C8B-B14F-4D97-AF65-F5344CB8AC3E}">
        <p14:creationId xmlns:p14="http://schemas.microsoft.com/office/powerpoint/2010/main" val="1108811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a:t>
            </a:fld>
            <a:endParaRPr lang="en-US"/>
          </a:p>
        </p:txBody>
      </p:sp>
    </p:spTree>
    <p:extLst>
      <p:ext uri="{BB962C8B-B14F-4D97-AF65-F5344CB8AC3E}">
        <p14:creationId xmlns:p14="http://schemas.microsoft.com/office/powerpoint/2010/main" val="27356525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50</a:t>
            </a:fld>
            <a:endParaRPr lang="en-US"/>
          </a:p>
        </p:txBody>
      </p:sp>
    </p:spTree>
    <p:extLst>
      <p:ext uri="{BB962C8B-B14F-4D97-AF65-F5344CB8AC3E}">
        <p14:creationId xmlns:p14="http://schemas.microsoft.com/office/powerpoint/2010/main" val="22358585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51</a:t>
            </a:fld>
            <a:endParaRPr lang="en-US"/>
          </a:p>
        </p:txBody>
      </p:sp>
    </p:spTree>
    <p:extLst>
      <p:ext uri="{BB962C8B-B14F-4D97-AF65-F5344CB8AC3E}">
        <p14:creationId xmlns:p14="http://schemas.microsoft.com/office/powerpoint/2010/main" val="32062338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52</a:t>
            </a:fld>
            <a:endParaRPr lang="en-US"/>
          </a:p>
        </p:txBody>
      </p:sp>
    </p:spTree>
    <p:extLst>
      <p:ext uri="{BB962C8B-B14F-4D97-AF65-F5344CB8AC3E}">
        <p14:creationId xmlns:p14="http://schemas.microsoft.com/office/powerpoint/2010/main" val="11522513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53</a:t>
            </a:fld>
            <a:endParaRPr lang="en-US"/>
          </a:p>
        </p:txBody>
      </p:sp>
    </p:spTree>
    <p:extLst>
      <p:ext uri="{BB962C8B-B14F-4D97-AF65-F5344CB8AC3E}">
        <p14:creationId xmlns:p14="http://schemas.microsoft.com/office/powerpoint/2010/main" val="25308342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54</a:t>
            </a:fld>
            <a:endParaRPr lang="en-US"/>
          </a:p>
        </p:txBody>
      </p:sp>
    </p:spTree>
    <p:extLst>
      <p:ext uri="{BB962C8B-B14F-4D97-AF65-F5344CB8AC3E}">
        <p14:creationId xmlns:p14="http://schemas.microsoft.com/office/powerpoint/2010/main" val="30270901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55</a:t>
            </a:fld>
            <a:endParaRPr lang="en-US"/>
          </a:p>
        </p:txBody>
      </p:sp>
    </p:spTree>
    <p:extLst>
      <p:ext uri="{BB962C8B-B14F-4D97-AF65-F5344CB8AC3E}">
        <p14:creationId xmlns:p14="http://schemas.microsoft.com/office/powerpoint/2010/main" val="373415742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56</a:t>
            </a:fld>
            <a:endParaRPr lang="en-US"/>
          </a:p>
        </p:txBody>
      </p:sp>
    </p:spTree>
    <p:extLst>
      <p:ext uri="{BB962C8B-B14F-4D97-AF65-F5344CB8AC3E}">
        <p14:creationId xmlns:p14="http://schemas.microsoft.com/office/powerpoint/2010/main" val="50188277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57</a:t>
            </a:fld>
            <a:endParaRPr lang="en-US"/>
          </a:p>
        </p:txBody>
      </p:sp>
    </p:spTree>
    <p:extLst>
      <p:ext uri="{BB962C8B-B14F-4D97-AF65-F5344CB8AC3E}">
        <p14:creationId xmlns:p14="http://schemas.microsoft.com/office/powerpoint/2010/main" val="308977074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58</a:t>
            </a:fld>
            <a:endParaRPr lang="en-US"/>
          </a:p>
        </p:txBody>
      </p:sp>
    </p:spTree>
    <p:extLst>
      <p:ext uri="{BB962C8B-B14F-4D97-AF65-F5344CB8AC3E}">
        <p14:creationId xmlns:p14="http://schemas.microsoft.com/office/powerpoint/2010/main" val="42561389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59</a:t>
            </a:fld>
            <a:endParaRPr lang="en-US"/>
          </a:p>
        </p:txBody>
      </p:sp>
    </p:spTree>
    <p:extLst>
      <p:ext uri="{BB962C8B-B14F-4D97-AF65-F5344CB8AC3E}">
        <p14:creationId xmlns:p14="http://schemas.microsoft.com/office/powerpoint/2010/main" val="36810444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a:t>
            </a:fld>
            <a:endParaRPr lang="en-US"/>
          </a:p>
        </p:txBody>
      </p:sp>
    </p:spTree>
    <p:extLst>
      <p:ext uri="{BB962C8B-B14F-4D97-AF65-F5344CB8AC3E}">
        <p14:creationId xmlns:p14="http://schemas.microsoft.com/office/powerpoint/2010/main" val="162864683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60</a:t>
            </a:fld>
            <a:endParaRPr lang="en-US"/>
          </a:p>
        </p:txBody>
      </p:sp>
    </p:spTree>
    <p:extLst>
      <p:ext uri="{BB962C8B-B14F-4D97-AF65-F5344CB8AC3E}">
        <p14:creationId xmlns:p14="http://schemas.microsoft.com/office/powerpoint/2010/main" val="84010988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61</a:t>
            </a:fld>
            <a:endParaRPr lang="en-US"/>
          </a:p>
        </p:txBody>
      </p:sp>
    </p:spTree>
    <p:extLst>
      <p:ext uri="{BB962C8B-B14F-4D97-AF65-F5344CB8AC3E}">
        <p14:creationId xmlns:p14="http://schemas.microsoft.com/office/powerpoint/2010/main" val="60621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62</a:t>
            </a:fld>
            <a:endParaRPr lang="en-US"/>
          </a:p>
        </p:txBody>
      </p:sp>
    </p:spTree>
    <p:extLst>
      <p:ext uri="{BB962C8B-B14F-4D97-AF65-F5344CB8AC3E}">
        <p14:creationId xmlns:p14="http://schemas.microsoft.com/office/powerpoint/2010/main" val="359072950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63</a:t>
            </a:fld>
            <a:endParaRPr lang="en-US"/>
          </a:p>
        </p:txBody>
      </p:sp>
    </p:spTree>
    <p:extLst>
      <p:ext uri="{BB962C8B-B14F-4D97-AF65-F5344CB8AC3E}">
        <p14:creationId xmlns:p14="http://schemas.microsoft.com/office/powerpoint/2010/main" val="4561760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64</a:t>
            </a:fld>
            <a:endParaRPr lang="en-US"/>
          </a:p>
        </p:txBody>
      </p:sp>
    </p:spTree>
    <p:extLst>
      <p:ext uri="{BB962C8B-B14F-4D97-AF65-F5344CB8AC3E}">
        <p14:creationId xmlns:p14="http://schemas.microsoft.com/office/powerpoint/2010/main" val="22628962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65</a:t>
            </a:fld>
            <a:endParaRPr lang="en-US"/>
          </a:p>
        </p:txBody>
      </p:sp>
    </p:spTree>
    <p:extLst>
      <p:ext uri="{BB962C8B-B14F-4D97-AF65-F5344CB8AC3E}">
        <p14:creationId xmlns:p14="http://schemas.microsoft.com/office/powerpoint/2010/main" val="48498963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66</a:t>
            </a:fld>
            <a:endParaRPr lang="en-US"/>
          </a:p>
        </p:txBody>
      </p:sp>
    </p:spTree>
    <p:extLst>
      <p:ext uri="{BB962C8B-B14F-4D97-AF65-F5344CB8AC3E}">
        <p14:creationId xmlns:p14="http://schemas.microsoft.com/office/powerpoint/2010/main" val="335235426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67</a:t>
            </a:fld>
            <a:endParaRPr lang="en-US"/>
          </a:p>
        </p:txBody>
      </p:sp>
    </p:spTree>
    <p:extLst>
      <p:ext uri="{BB962C8B-B14F-4D97-AF65-F5344CB8AC3E}">
        <p14:creationId xmlns:p14="http://schemas.microsoft.com/office/powerpoint/2010/main" val="336593485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68</a:t>
            </a:fld>
            <a:endParaRPr lang="en-US"/>
          </a:p>
        </p:txBody>
      </p:sp>
    </p:spTree>
    <p:extLst>
      <p:ext uri="{BB962C8B-B14F-4D97-AF65-F5344CB8AC3E}">
        <p14:creationId xmlns:p14="http://schemas.microsoft.com/office/powerpoint/2010/main" val="57962678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69</a:t>
            </a:fld>
            <a:endParaRPr lang="en-US"/>
          </a:p>
        </p:txBody>
      </p:sp>
    </p:spTree>
    <p:extLst>
      <p:ext uri="{BB962C8B-B14F-4D97-AF65-F5344CB8AC3E}">
        <p14:creationId xmlns:p14="http://schemas.microsoft.com/office/powerpoint/2010/main" val="414933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7</a:t>
            </a:fld>
            <a:endParaRPr lang="en-US"/>
          </a:p>
        </p:txBody>
      </p:sp>
    </p:spTree>
    <p:extLst>
      <p:ext uri="{BB962C8B-B14F-4D97-AF65-F5344CB8AC3E}">
        <p14:creationId xmlns:p14="http://schemas.microsoft.com/office/powerpoint/2010/main" val="229610116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70</a:t>
            </a:fld>
            <a:endParaRPr lang="en-US"/>
          </a:p>
        </p:txBody>
      </p:sp>
    </p:spTree>
    <p:extLst>
      <p:ext uri="{BB962C8B-B14F-4D97-AF65-F5344CB8AC3E}">
        <p14:creationId xmlns:p14="http://schemas.microsoft.com/office/powerpoint/2010/main" val="696460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71</a:t>
            </a:fld>
            <a:endParaRPr lang="en-US"/>
          </a:p>
        </p:txBody>
      </p:sp>
    </p:spTree>
    <p:extLst>
      <p:ext uri="{BB962C8B-B14F-4D97-AF65-F5344CB8AC3E}">
        <p14:creationId xmlns:p14="http://schemas.microsoft.com/office/powerpoint/2010/main" val="142898058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72</a:t>
            </a:fld>
            <a:endParaRPr lang="en-US"/>
          </a:p>
        </p:txBody>
      </p:sp>
    </p:spTree>
    <p:extLst>
      <p:ext uri="{BB962C8B-B14F-4D97-AF65-F5344CB8AC3E}">
        <p14:creationId xmlns:p14="http://schemas.microsoft.com/office/powerpoint/2010/main" val="39704752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73</a:t>
            </a:fld>
            <a:endParaRPr lang="en-US"/>
          </a:p>
        </p:txBody>
      </p:sp>
    </p:spTree>
    <p:extLst>
      <p:ext uri="{BB962C8B-B14F-4D97-AF65-F5344CB8AC3E}">
        <p14:creationId xmlns:p14="http://schemas.microsoft.com/office/powerpoint/2010/main" val="337618326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74</a:t>
            </a:fld>
            <a:endParaRPr lang="en-US"/>
          </a:p>
        </p:txBody>
      </p:sp>
    </p:spTree>
    <p:extLst>
      <p:ext uri="{BB962C8B-B14F-4D97-AF65-F5344CB8AC3E}">
        <p14:creationId xmlns:p14="http://schemas.microsoft.com/office/powerpoint/2010/main" val="364496205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75</a:t>
            </a:fld>
            <a:endParaRPr lang="en-US"/>
          </a:p>
        </p:txBody>
      </p:sp>
    </p:spTree>
    <p:extLst>
      <p:ext uri="{BB962C8B-B14F-4D97-AF65-F5344CB8AC3E}">
        <p14:creationId xmlns:p14="http://schemas.microsoft.com/office/powerpoint/2010/main" val="268563273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76</a:t>
            </a:fld>
            <a:endParaRPr lang="en-US"/>
          </a:p>
        </p:txBody>
      </p:sp>
    </p:spTree>
    <p:extLst>
      <p:ext uri="{BB962C8B-B14F-4D97-AF65-F5344CB8AC3E}">
        <p14:creationId xmlns:p14="http://schemas.microsoft.com/office/powerpoint/2010/main" val="427456884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77</a:t>
            </a:fld>
            <a:endParaRPr lang="en-US"/>
          </a:p>
        </p:txBody>
      </p:sp>
    </p:spTree>
    <p:extLst>
      <p:ext uri="{BB962C8B-B14F-4D97-AF65-F5344CB8AC3E}">
        <p14:creationId xmlns:p14="http://schemas.microsoft.com/office/powerpoint/2010/main" val="429007959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78</a:t>
            </a:fld>
            <a:endParaRPr lang="en-US"/>
          </a:p>
        </p:txBody>
      </p:sp>
    </p:spTree>
    <p:extLst>
      <p:ext uri="{BB962C8B-B14F-4D97-AF65-F5344CB8AC3E}">
        <p14:creationId xmlns:p14="http://schemas.microsoft.com/office/powerpoint/2010/main" val="396831025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79</a:t>
            </a:fld>
            <a:endParaRPr lang="en-US"/>
          </a:p>
        </p:txBody>
      </p:sp>
    </p:spTree>
    <p:extLst>
      <p:ext uri="{BB962C8B-B14F-4D97-AF65-F5344CB8AC3E}">
        <p14:creationId xmlns:p14="http://schemas.microsoft.com/office/powerpoint/2010/main" val="2959325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8</a:t>
            </a:fld>
            <a:endParaRPr lang="en-US"/>
          </a:p>
        </p:txBody>
      </p:sp>
    </p:spTree>
    <p:extLst>
      <p:ext uri="{BB962C8B-B14F-4D97-AF65-F5344CB8AC3E}">
        <p14:creationId xmlns:p14="http://schemas.microsoft.com/office/powerpoint/2010/main" val="22340716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80</a:t>
            </a:fld>
            <a:endParaRPr lang="en-US"/>
          </a:p>
        </p:txBody>
      </p:sp>
    </p:spTree>
    <p:extLst>
      <p:ext uri="{BB962C8B-B14F-4D97-AF65-F5344CB8AC3E}">
        <p14:creationId xmlns:p14="http://schemas.microsoft.com/office/powerpoint/2010/main" val="241834797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81</a:t>
            </a:fld>
            <a:endParaRPr lang="en-US"/>
          </a:p>
        </p:txBody>
      </p:sp>
    </p:spTree>
    <p:extLst>
      <p:ext uri="{BB962C8B-B14F-4D97-AF65-F5344CB8AC3E}">
        <p14:creationId xmlns:p14="http://schemas.microsoft.com/office/powerpoint/2010/main" val="317051995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82</a:t>
            </a:fld>
            <a:endParaRPr lang="en-US"/>
          </a:p>
        </p:txBody>
      </p:sp>
    </p:spTree>
    <p:extLst>
      <p:ext uri="{BB962C8B-B14F-4D97-AF65-F5344CB8AC3E}">
        <p14:creationId xmlns:p14="http://schemas.microsoft.com/office/powerpoint/2010/main" val="12011065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83</a:t>
            </a:fld>
            <a:endParaRPr lang="en-US"/>
          </a:p>
        </p:txBody>
      </p:sp>
    </p:spTree>
    <p:extLst>
      <p:ext uri="{BB962C8B-B14F-4D97-AF65-F5344CB8AC3E}">
        <p14:creationId xmlns:p14="http://schemas.microsoft.com/office/powerpoint/2010/main" val="73383039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84</a:t>
            </a:fld>
            <a:endParaRPr lang="en-US"/>
          </a:p>
        </p:txBody>
      </p:sp>
    </p:spTree>
    <p:extLst>
      <p:ext uri="{BB962C8B-B14F-4D97-AF65-F5344CB8AC3E}">
        <p14:creationId xmlns:p14="http://schemas.microsoft.com/office/powerpoint/2010/main" val="37804800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85</a:t>
            </a:fld>
            <a:endParaRPr lang="en-US"/>
          </a:p>
        </p:txBody>
      </p:sp>
    </p:spTree>
    <p:extLst>
      <p:ext uri="{BB962C8B-B14F-4D97-AF65-F5344CB8AC3E}">
        <p14:creationId xmlns:p14="http://schemas.microsoft.com/office/powerpoint/2010/main" val="287560481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86</a:t>
            </a:fld>
            <a:endParaRPr lang="en-US"/>
          </a:p>
        </p:txBody>
      </p:sp>
    </p:spTree>
    <p:extLst>
      <p:ext uri="{BB962C8B-B14F-4D97-AF65-F5344CB8AC3E}">
        <p14:creationId xmlns:p14="http://schemas.microsoft.com/office/powerpoint/2010/main" val="305628037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87</a:t>
            </a:fld>
            <a:endParaRPr lang="en-US"/>
          </a:p>
        </p:txBody>
      </p:sp>
    </p:spTree>
    <p:extLst>
      <p:ext uri="{BB962C8B-B14F-4D97-AF65-F5344CB8AC3E}">
        <p14:creationId xmlns:p14="http://schemas.microsoft.com/office/powerpoint/2010/main" val="214478050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88</a:t>
            </a:fld>
            <a:endParaRPr lang="en-US"/>
          </a:p>
        </p:txBody>
      </p:sp>
    </p:spTree>
    <p:extLst>
      <p:ext uri="{BB962C8B-B14F-4D97-AF65-F5344CB8AC3E}">
        <p14:creationId xmlns:p14="http://schemas.microsoft.com/office/powerpoint/2010/main" val="172336918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89</a:t>
            </a:fld>
            <a:endParaRPr lang="en-US"/>
          </a:p>
        </p:txBody>
      </p:sp>
    </p:spTree>
    <p:extLst>
      <p:ext uri="{BB962C8B-B14F-4D97-AF65-F5344CB8AC3E}">
        <p14:creationId xmlns:p14="http://schemas.microsoft.com/office/powerpoint/2010/main" val="3189138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think-cell data - do not delete" hidden="1">
            <a:extLst>
              <a:ext uri="{FF2B5EF4-FFF2-40B4-BE49-F238E27FC236}">
                <a16:creationId xmlns:a16="http://schemas.microsoft.com/office/drawing/2014/main" id="{8E1F0D97-AE43-5C1C-D725-CCAFC78F32B0}"/>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5" name="think-cell data - do not delete" hidden="1">
                        <a:extLst>
                          <a:ext uri="{FF2B5EF4-FFF2-40B4-BE49-F238E27FC236}">
                            <a16:creationId xmlns:a16="http://schemas.microsoft.com/office/drawing/2014/main" id="{8E1F0D97-AE43-5C1C-D725-CCAFC78F32B0}"/>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D0AC64FC-326E-A59B-A86B-2F2815ECE7CE}"/>
              </a:ext>
            </a:extLst>
          </p:cNvPr>
          <p:cNvSpPr>
            <a:spLocks noGrp="1"/>
          </p:cNvSpPr>
          <p:nvPr>
            <p:ph type="dt" sz="half" idx="14"/>
          </p:nvPr>
        </p:nvSpPr>
        <p:spPr>
          <a:xfrm>
            <a:off x="8082390" y="4972050"/>
            <a:ext cx="557609" cy="171450"/>
          </a:xfrm>
        </p:spPr>
        <p:txBody>
          <a:bodyPr/>
          <a:lstStyle/>
          <a:p>
            <a:pPr lvl="0"/>
            <a:fld id="{5D30810A-8818-4906-96FE-AE4519FE4987}" type="datetime1">
              <a:rPr lang="en-US" noProof="0" smtClean="0"/>
              <a:t>9/9/2025</a:t>
            </a:fld>
            <a:endParaRPr lang="en-US" noProof="0"/>
          </a:p>
        </p:txBody>
      </p:sp>
      <p:sp>
        <p:nvSpPr>
          <p:cNvPr id="21" name="Footer Placeholder 20">
            <a:extLst>
              <a:ext uri="{FF2B5EF4-FFF2-40B4-BE49-F238E27FC236}">
                <a16:creationId xmlns:a16="http://schemas.microsoft.com/office/drawing/2014/main" id="{283CF44C-2B38-9B8F-E256-7D9CDD7B86DD}"/>
              </a:ext>
            </a:extLst>
          </p:cNvPr>
          <p:cNvSpPr>
            <a:spLocks noGrp="1"/>
          </p:cNvSpPr>
          <p:nvPr>
            <p:ph type="ftr" sz="quarter" idx="15"/>
          </p:nvPr>
        </p:nvSpPr>
        <p:spPr>
          <a:xfrm>
            <a:off x="546969" y="4970700"/>
            <a:ext cx="6451742" cy="174151"/>
          </a:xfrm>
        </p:spPr>
        <p:txBody>
          <a:bodyPr/>
          <a:lstStyle/>
          <a:p>
            <a:pPr lvl="0"/>
            <a:endParaRPr lang="en-US" noProof="0"/>
          </a:p>
        </p:txBody>
      </p:sp>
      <p:sp>
        <p:nvSpPr>
          <p:cNvPr id="12" name="SRC">
            <a:extLst>
              <a:ext uri="{FF2B5EF4-FFF2-40B4-BE49-F238E27FC236}">
                <a16:creationId xmlns:a16="http://schemas.microsoft.com/office/drawing/2014/main" id="{9E53EF52-1BF6-42FB-ACD5-97FEF372BDB4}"/>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11" name="MT">
            <a:extLst>
              <a:ext uri="{FF2B5EF4-FFF2-40B4-BE49-F238E27FC236}">
                <a16:creationId xmlns:a16="http://schemas.microsoft.com/office/drawing/2014/main" id="{7347C6A6-55E4-45D1-9502-68E66E5F7EC8}"/>
              </a:ext>
            </a:extLst>
          </p:cNvPr>
          <p:cNvSpPr>
            <a:spLocks noGrp="1"/>
          </p:cNvSpPr>
          <p:nvPr>
            <p:ph type="body" sz="quarter" idx="18"/>
          </p:nvPr>
        </p:nvSpPr>
        <p:spPr>
          <a:xfrm>
            <a:off x="503238" y="774000"/>
            <a:ext cx="8136762" cy="360000"/>
          </a:xfrm>
        </p:spPr>
        <p:txBody>
          <a:bodyPr/>
          <a:lstStyle/>
          <a:p>
            <a:r>
              <a:rPr lang="en-US"/>
              <a:t>SKU Share vs. Value Share | Category | National | P12M</a:t>
            </a:r>
          </a:p>
        </p:txBody>
      </p:sp>
      <p:sp>
        <p:nvSpPr>
          <p:cNvPr id="2" name="Title 1">
            <a:extLst>
              <a:ext uri="{FF2B5EF4-FFF2-40B4-BE49-F238E27FC236}">
                <a16:creationId xmlns:a16="http://schemas.microsoft.com/office/drawing/2014/main" id="{4D97CFDC-4C4F-4728-BA9F-AD270C1DCD6A}"/>
              </a:ext>
            </a:extLst>
          </p:cNvPr>
          <p:cNvSpPr>
            <a:spLocks noGrp="1"/>
          </p:cNvSpPr>
          <p:nvPr>
            <p:ph type="title"/>
          </p:nvPr>
        </p:nvSpPr>
        <p:spPr>
          <a:xfrm>
            <a:off x="504000" y="-1"/>
            <a:ext cx="8136000" cy="771525"/>
          </a:xfrm>
        </p:spPr>
        <p:txBody>
          <a:bodyPr vert="horz"/>
          <a:lstStyle/>
          <a:p>
            <a:r>
              <a:rPr lang="en-GB" dirty="0">
                <a:highlight>
                  <a:srgbClr val="FFFF00"/>
                </a:highlight>
              </a:rPr>
              <a:t>SKU Share By Brand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6" name="C1">
            <a:extLst>
              <a:ext uri="{FF2B5EF4-FFF2-40B4-BE49-F238E27FC236}">
                <a16:creationId xmlns:a16="http://schemas.microsoft.com/office/drawing/2014/main" id="{B4D280C7-B810-4644-9CFE-BA29A5FFC003}"/>
              </a:ext>
            </a:extLst>
          </p:cNvPr>
          <p:cNvGraphicFramePr/>
          <p:nvPr>
            <p:extLst>
              <p:ext uri="{D42A27DB-BD31-4B8C-83A1-F6EECF244321}">
                <p14:modId xmlns:p14="http://schemas.microsoft.com/office/powerpoint/2010/main" val="2591129539"/>
              </p:ext>
            </p:extLst>
          </p:nvPr>
        </p:nvGraphicFramePr>
        <p:xfrm>
          <a:off x="546969" y="1131888"/>
          <a:ext cx="8100000" cy="3599659"/>
        </p:xfrm>
        <a:graphic>
          <a:graphicData uri="http://schemas.openxmlformats.org/drawingml/2006/chart">
            <c:chart xmlns:c="http://schemas.openxmlformats.org/drawingml/2006/chart" xmlns:r="http://schemas.openxmlformats.org/officeDocument/2006/relationships" r:id="rId5"/>
          </a:graphicData>
        </a:graphic>
      </p:graphicFrame>
      <p:sp>
        <p:nvSpPr>
          <p:cNvPr id="3" name="Slide Number Placeholder 2">
            <a:extLst>
              <a:ext uri="{FF2B5EF4-FFF2-40B4-BE49-F238E27FC236}">
                <a16:creationId xmlns:a16="http://schemas.microsoft.com/office/drawing/2014/main" id="{DF98670F-DC4F-A798-115E-604387E61F43}"/>
              </a:ext>
            </a:extLst>
          </p:cNvPr>
          <p:cNvSpPr>
            <a:spLocks noGrp="1"/>
          </p:cNvSpPr>
          <p:nvPr>
            <p:ph type="sldNum" sz="quarter" idx="16"/>
          </p:nvPr>
        </p:nvSpPr>
        <p:spPr/>
        <p:txBody>
          <a:bodyPr/>
          <a:lstStyle/>
          <a:p>
            <a:fld id="{7B1F438D-4EAF-094E-9162-80CF3EF77236}" type="slidenum">
              <a:rPr lang="en-US" smtClean="0"/>
              <a:pPr/>
              <a:t>9</a:t>
            </a:fld>
            <a:endParaRPr lang="en-US"/>
          </a:p>
        </p:txBody>
      </p:sp>
    </p:spTree>
    <p:extLst>
      <p:ext uri="{BB962C8B-B14F-4D97-AF65-F5344CB8AC3E}">
        <p14:creationId xmlns:p14="http://schemas.microsoft.com/office/powerpoint/2010/main" val="13707316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 name="think-cell data - do not delete" hidden="1">
            <a:extLst>
              <a:ext uri="{FF2B5EF4-FFF2-40B4-BE49-F238E27FC236}">
                <a16:creationId xmlns:a16="http://schemas.microsoft.com/office/drawing/2014/main" id="{5750A3F2-D137-7665-F2F6-F2CB4DCD225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9" name="think-cell data - do not delete" hidden="1">
                        <a:extLst>
                          <a:ext uri="{FF2B5EF4-FFF2-40B4-BE49-F238E27FC236}">
                            <a16:creationId xmlns:a16="http://schemas.microsoft.com/office/drawing/2014/main" id="{5750A3F2-D137-7665-F2F6-F2CB4DCD225D}"/>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4" name="Date Placeholder 23">
            <a:extLst>
              <a:ext uri="{FF2B5EF4-FFF2-40B4-BE49-F238E27FC236}">
                <a16:creationId xmlns:a16="http://schemas.microsoft.com/office/drawing/2014/main" id="{2DB51C53-A403-8C4E-2702-CDBCB4CB7960}"/>
              </a:ext>
            </a:extLst>
          </p:cNvPr>
          <p:cNvSpPr>
            <a:spLocks noGrp="1"/>
          </p:cNvSpPr>
          <p:nvPr>
            <p:ph type="dt" sz="half" idx="14"/>
          </p:nvPr>
        </p:nvSpPr>
        <p:spPr>
          <a:xfrm>
            <a:off x="8082390" y="4972050"/>
            <a:ext cx="557609" cy="171450"/>
          </a:xfrm>
        </p:spPr>
        <p:txBody>
          <a:bodyPr/>
          <a:lstStyle/>
          <a:p>
            <a:pPr lvl="0"/>
            <a:fld id="{AD35CDD8-99F1-4CE5-9168-9A47BF036AAB}" type="datetime1">
              <a:rPr lang="en-US" noProof="0" smtClean="0"/>
              <a:t>9/9/2025</a:t>
            </a:fld>
            <a:endParaRPr lang="en-US" noProof="0"/>
          </a:p>
        </p:txBody>
      </p:sp>
      <p:sp>
        <p:nvSpPr>
          <p:cNvPr id="26" name="Footer Placeholder 25">
            <a:extLst>
              <a:ext uri="{FF2B5EF4-FFF2-40B4-BE49-F238E27FC236}">
                <a16:creationId xmlns:a16="http://schemas.microsoft.com/office/drawing/2014/main" id="{5233A02C-9E50-FD93-7E22-E96A4B244B43}"/>
              </a:ext>
            </a:extLst>
          </p:cNvPr>
          <p:cNvSpPr>
            <a:spLocks noGrp="1"/>
          </p:cNvSpPr>
          <p:nvPr>
            <p:ph type="ftr" sz="quarter" idx="15"/>
          </p:nvPr>
        </p:nvSpPr>
        <p:spPr>
          <a:xfrm>
            <a:off x="546969" y="4970700"/>
            <a:ext cx="6451742" cy="174151"/>
          </a:xfrm>
        </p:spPr>
        <p:txBody>
          <a:bodyPr/>
          <a:lstStyle/>
          <a:p>
            <a:pPr lvl="0"/>
            <a:endParaRPr lang="en-US" noProof="0"/>
          </a:p>
        </p:txBody>
      </p:sp>
      <p:sp>
        <p:nvSpPr>
          <p:cNvPr id="5" name="SRC"/>
          <p:cNvSpPr>
            <a:spLocks noGrp="1"/>
          </p:cNvSpPr>
          <p:nvPr>
            <p:ph type="body" sz="quarter" idx="17"/>
          </p:nvPr>
        </p:nvSpPr>
        <p:spPr>
          <a:xfrm>
            <a:off x="0" y="4734106"/>
            <a:ext cx="4572000" cy="222878"/>
          </a:xfrm>
        </p:spPr>
        <p:txBody>
          <a:bodyPr/>
          <a:lstStyle/>
          <a:p>
            <a:r>
              <a:rPr lang="en-US"/>
              <a:t>Data Source | IRI | Ending Sep 2021</a:t>
            </a:r>
          </a:p>
        </p:txBody>
      </p:sp>
      <p:sp>
        <p:nvSpPr>
          <p:cNvPr id="10" name="MT">
            <a:extLst>
              <a:ext uri="{FF2B5EF4-FFF2-40B4-BE49-F238E27FC236}">
                <a16:creationId xmlns:a16="http://schemas.microsoft.com/office/drawing/2014/main" id="{81682BFA-A8E3-8844-8D4F-0C5861C471A5}"/>
              </a:ext>
            </a:extLst>
          </p:cNvPr>
          <p:cNvSpPr>
            <a:spLocks noGrp="1"/>
          </p:cNvSpPr>
          <p:nvPr>
            <p:ph type="body" sz="quarter" idx="18"/>
          </p:nvPr>
        </p:nvSpPr>
        <p:spPr>
          <a:xfrm>
            <a:off x="503238" y="774000"/>
            <a:ext cx="8136762" cy="360000"/>
          </a:xfrm>
        </p:spPr>
        <p:txBody>
          <a:bodyPr>
            <a:normAutofit/>
          </a:bodyPr>
          <a:lstStyle/>
          <a:p>
            <a:r>
              <a:rPr lang="en-US"/>
              <a:t>Cumulative Product Share | Category | National | P12M</a:t>
            </a:r>
          </a:p>
        </p:txBody>
      </p:sp>
      <p:sp>
        <p:nvSpPr>
          <p:cNvPr id="8" name="Title 7">
            <a:extLst>
              <a:ext uri="{FF2B5EF4-FFF2-40B4-BE49-F238E27FC236}">
                <a16:creationId xmlns:a16="http://schemas.microsoft.com/office/drawing/2014/main" id="{A329734D-7795-4156-89CF-609789DF734B}"/>
              </a:ext>
            </a:extLst>
          </p:cNvPr>
          <p:cNvSpPr>
            <a:spLocks noGrp="1"/>
          </p:cNvSpPr>
          <p:nvPr>
            <p:ph type="title"/>
          </p:nvPr>
        </p:nvSpPr>
        <p:spPr>
          <a:xfrm>
            <a:off x="504000" y="-1"/>
            <a:ext cx="8136000" cy="771525"/>
          </a:xfrm>
        </p:spPr>
        <p:txBody>
          <a:bodyPr vert="horz"/>
          <a:lstStyle/>
          <a:p>
            <a:r>
              <a:rPr lang="en-GB" dirty="0">
                <a:highlight>
                  <a:srgbClr val="FFFF00"/>
                </a:highlight>
              </a:rPr>
              <a:t>Cumulative Product Share </a:t>
            </a:r>
            <a:r>
              <a:rPr lang="en-GB" dirty="0">
                <a:solidFill>
                  <a:schemeClr val="bg2">
                    <a:lumMod val="90000"/>
                  </a:schemeClr>
                </a:solidFill>
                <a:highlight>
                  <a:srgbClr val="FFFF00"/>
                </a:highlight>
              </a:rPr>
              <a:t>(Replace With SO WHAT)</a:t>
            </a:r>
            <a:endParaRPr lang="en-US" dirty="0">
              <a:highlight>
                <a:srgbClr val="FFFF00"/>
              </a:highlight>
            </a:endParaRPr>
          </a:p>
        </p:txBody>
      </p:sp>
      <p:graphicFrame>
        <p:nvGraphicFramePr>
          <p:cNvPr id="13" name="C1">
            <a:extLst>
              <a:ext uri="{FF2B5EF4-FFF2-40B4-BE49-F238E27FC236}">
                <a16:creationId xmlns:a16="http://schemas.microsoft.com/office/drawing/2014/main" id="{0FD720B3-3C7D-426F-B391-AFCECEB9BE0C}"/>
              </a:ext>
            </a:extLst>
          </p:cNvPr>
          <p:cNvGraphicFramePr/>
          <p:nvPr>
            <p:extLst>
              <p:ext uri="{D42A27DB-BD31-4B8C-83A1-F6EECF244321}">
                <p14:modId xmlns:p14="http://schemas.microsoft.com/office/powerpoint/2010/main" val="835552067"/>
              </p:ext>
            </p:extLst>
          </p:nvPr>
        </p:nvGraphicFramePr>
        <p:xfrm>
          <a:off x="546968" y="1131888"/>
          <a:ext cx="8080563"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6" name="Rectangle 5">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a:ea typeface="+mn-ea"/>
              <a:cs typeface="+mn-cs"/>
            </a:endParaRPr>
          </a:p>
        </p:txBody>
      </p:sp>
      <p:cxnSp>
        <p:nvCxnSpPr>
          <p:cNvPr id="11" name="Straight Connector 10">
            <a:extLst>
              <a:ext uri="{FF2B5EF4-FFF2-40B4-BE49-F238E27FC236}">
                <a16:creationId xmlns:a16="http://schemas.microsoft.com/office/drawing/2014/main" id="{DBF83DC0-46B1-4D26-B902-D16EEE26166F}"/>
              </a:ext>
            </a:extLst>
          </p:cNvPr>
          <p:cNvCxnSpPr>
            <a:cxnSpLocks/>
          </p:cNvCxnSpPr>
          <p:nvPr/>
        </p:nvCxnSpPr>
        <p:spPr>
          <a:xfrm>
            <a:off x="969060" y="3806842"/>
            <a:ext cx="44851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0520EAD-4A42-4BAE-B721-5A09109FFED6}"/>
              </a:ext>
            </a:extLst>
          </p:cNvPr>
          <p:cNvCxnSpPr>
            <a:cxnSpLocks/>
          </p:cNvCxnSpPr>
          <p:nvPr/>
        </p:nvCxnSpPr>
        <p:spPr>
          <a:xfrm>
            <a:off x="971382" y="2836033"/>
            <a:ext cx="110616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A759C-5374-473B-90EB-032523824D34}"/>
              </a:ext>
            </a:extLst>
          </p:cNvPr>
          <p:cNvCxnSpPr>
            <a:cxnSpLocks/>
          </p:cNvCxnSpPr>
          <p:nvPr/>
        </p:nvCxnSpPr>
        <p:spPr>
          <a:xfrm>
            <a:off x="935723" y="1870900"/>
            <a:ext cx="2833896"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
        <p:nvSpPr>
          <p:cNvPr id="15" name="TB3">
            <a:extLst>
              <a:ext uri="{FF2B5EF4-FFF2-40B4-BE49-F238E27FC236}">
                <a16:creationId xmlns:a16="http://schemas.microsoft.com/office/drawing/2014/main" id="{E3032301-4913-41DA-A7A5-CFC4F0F48F08}"/>
              </a:ext>
            </a:extLst>
          </p:cNvPr>
          <p:cNvSpPr/>
          <p:nvPr/>
        </p:nvSpPr>
        <p:spPr>
          <a:xfrm>
            <a:off x="943001" y="1669871"/>
            <a:ext cx="1350000" cy="1709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80% is 117</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6" name="TB2">
            <a:extLst>
              <a:ext uri="{FF2B5EF4-FFF2-40B4-BE49-F238E27FC236}">
                <a16:creationId xmlns:a16="http://schemas.microsoft.com/office/drawing/2014/main" id="{CBA0AB52-98F1-484F-9680-87CEC8811835}"/>
              </a:ext>
            </a:extLst>
          </p:cNvPr>
          <p:cNvSpPr/>
          <p:nvPr/>
        </p:nvSpPr>
        <p:spPr>
          <a:xfrm>
            <a:off x="971378" y="261484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#Skus to reach 50% is 59</a:t>
            </a:r>
            <a:endParaRPr kumimoji="0" lang="en-GB" sz="6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8" name="TB1">
            <a:extLst>
              <a:ext uri="{FF2B5EF4-FFF2-40B4-BE49-F238E27FC236}">
                <a16:creationId xmlns:a16="http://schemas.microsoft.com/office/drawing/2014/main" id="{A061223F-7239-4622-BD7E-9989EC767C1E}"/>
              </a:ext>
            </a:extLst>
          </p:cNvPr>
          <p:cNvSpPr/>
          <p:nvPr/>
        </p:nvSpPr>
        <p:spPr>
          <a:xfrm>
            <a:off x="975301" y="3609154"/>
            <a:ext cx="1350000" cy="16749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675" b="0" i="0" u="none" strike="noStrike" kern="1200" cap="none" spc="0" normalizeH="0" baseline="0" noProof="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rPr>
              <a:t>#Skus to reach 20% is 22</a:t>
            </a:r>
          </a:p>
        </p:txBody>
      </p:sp>
      <p:sp>
        <p:nvSpPr>
          <p:cNvPr id="2" name="Slide Number Placeholder 1">
            <a:extLst>
              <a:ext uri="{FF2B5EF4-FFF2-40B4-BE49-F238E27FC236}">
                <a16:creationId xmlns:a16="http://schemas.microsoft.com/office/drawing/2014/main" id="{009EE0F0-0696-6D95-7925-801FC97B3848}"/>
              </a:ext>
            </a:extLst>
          </p:cNvPr>
          <p:cNvSpPr>
            <a:spLocks noGrp="1"/>
          </p:cNvSpPr>
          <p:nvPr>
            <p:ph type="sldNum" sz="quarter" idx="16"/>
          </p:nvPr>
        </p:nvSpPr>
        <p:spPr/>
        <p:txBody>
          <a:bodyPr/>
          <a:lstStyle/>
          <a:p>
            <a:fld id="{7B1F438D-4EAF-094E-9162-80CF3EF77236}" type="slidenum">
              <a:rPr lang="en-US" smtClean="0"/>
              <a:pPr/>
              <a:t>90</a:t>
            </a:fld>
            <a:endParaRPr lang="en-US"/>
          </a:p>
        </p:txBody>
      </p:sp>
    </p:spTree>
    <p:extLst>
      <p:ext uri="{BB962C8B-B14F-4D97-AF65-F5344CB8AC3E}">
        <p14:creationId xmlns:p14="http://schemas.microsoft.com/office/powerpoint/2010/main" val="179293936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91</a:t>
            </a:fld>
            <a:endParaRPr lang="en-US"/>
          </a:p>
        </p:txBody>
      </p:sp>
    </p:spTree>
    <p:extLst>
      <p:ext uri="{BB962C8B-B14F-4D97-AF65-F5344CB8AC3E}">
        <p14:creationId xmlns:p14="http://schemas.microsoft.com/office/powerpoint/2010/main" val="409303781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92</a:t>
            </a:fld>
            <a:endParaRPr lang="en-US"/>
          </a:p>
        </p:txBody>
      </p:sp>
    </p:spTree>
    <p:extLst>
      <p:ext uri="{BB962C8B-B14F-4D97-AF65-F5344CB8AC3E}">
        <p14:creationId xmlns:p14="http://schemas.microsoft.com/office/powerpoint/2010/main" val="296214918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93</a:t>
            </a:fld>
            <a:endParaRPr lang="en-US"/>
          </a:p>
        </p:txBody>
      </p:sp>
    </p:spTree>
    <p:extLst>
      <p:ext uri="{BB962C8B-B14F-4D97-AF65-F5344CB8AC3E}">
        <p14:creationId xmlns:p14="http://schemas.microsoft.com/office/powerpoint/2010/main" val="228880492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94</a:t>
            </a:fld>
            <a:endParaRPr lang="en-US"/>
          </a:p>
        </p:txBody>
      </p:sp>
    </p:spTree>
    <p:extLst>
      <p:ext uri="{BB962C8B-B14F-4D97-AF65-F5344CB8AC3E}">
        <p14:creationId xmlns:p14="http://schemas.microsoft.com/office/powerpoint/2010/main" val="343533065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95</a:t>
            </a:fld>
            <a:endParaRPr lang="en-US"/>
          </a:p>
        </p:txBody>
      </p:sp>
    </p:spTree>
    <p:extLst>
      <p:ext uri="{BB962C8B-B14F-4D97-AF65-F5344CB8AC3E}">
        <p14:creationId xmlns:p14="http://schemas.microsoft.com/office/powerpoint/2010/main" val="80868352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96</a:t>
            </a:fld>
            <a:endParaRPr lang="en-US"/>
          </a:p>
        </p:txBody>
      </p:sp>
    </p:spTree>
    <p:extLst>
      <p:ext uri="{BB962C8B-B14F-4D97-AF65-F5344CB8AC3E}">
        <p14:creationId xmlns:p14="http://schemas.microsoft.com/office/powerpoint/2010/main" val="394465742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97</a:t>
            </a:fld>
            <a:endParaRPr lang="en-US"/>
          </a:p>
        </p:txBody>
      </p:sp>
    </p:spTree>
    <p:extLst>
      <p:ext uri="{BB962C8B-B14F-4D97-AF65-F5344CB8AC3E}">
        <p14:creationId xmlns:p14="http://schemas.microsoft.com/office/powerpoint/2010/main" val="353005932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98</a:t>
            </a:fld>
            <a:endParaRPr lang="en-US"/>
          </a:p>
        </p:txBody>
      </p:sp>
    </p:spTree>
    <p:extLst>
      <p:ext uri="{BB962C8B-B14F-4D97-AF65-F5344CB8AC3E}">
        <p14:creationId xmlns:p14="http://schemas.microsoft.com/office/powerpoint/2010/main" val="167024208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hink-cell data - do not delete" hidden="1">
            <a:extLst>
              <a:ext uri="{FF2B5EF4-FFF2-40B4-BE49-F238E27FC236}">
                <a16:creationId xmlns:a16="http://schemas.microsoft.com/office/drawing/2014/main" id="{09C3C320-31E8-9F98-9B71-42872252FF66}"/>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1" name="think-cell data - do not delete" hidden="1">
                        <a:extLst>
                          <a:ext uri="{FF2B5EF4-FFF2-40B4-BE49-F238E27FC236}">
                            <a16:creationId xmlns:a16="http://schemas.microsoft.com/office/drawing/2014/main" id="{09C3C320-31E8-9F98-9B71-42872252FF66}"/>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077802A6-F799-85E9-68AE-A4E8277C6053}"/>
              </a:ext>
            </a:extLst>
          </p:cNvPr>
          <p:cNvSpPr>
            <a:spLocks noGrp="1"/>
          </p:cNvSpPr>
          <p:nvPr>
            <p:ph type="dt" sz="half" idx="14"/>
          </p:nvPr>
        </p:nvSpPr>
        <p:spPr>
          <a:xfrm>
            <a:off x="8082390" y="4972050"/>
            <a:ext cx="557609" cy="171450"/>
          </a:xfrm>
        </p:spPr>
        <p:txBody>
          <a:bodyPr/>
          <a:lstStyle/>
          <a:p>
            <a:pPr lvl="0"/>
            <a:fld id="{EFB81D27-C5BB-4DC7-A4E3-42EA1CA880C6}" type="datetime1">
              <a:rPr lang="en-US" noProof="0" smtClean="0"/>
              <a:t>9/9/2025</a:t>
            </a:fld>
            <a:endParaRPr lang="en-US" noProof="0"/>
          </a:p>
        </p:txBody>
      </p:sp>
      <p:sp>
        <p:nvSpPr>
          <p:cNvPr id="16" name="Footer Placeholder 15">
            <a:extLst>
              <a:ext uri="{FF2B5EF4-FFF2-40B4-BE49-F238E27FC236}">
                <a16:creationId xmlns:a16="http://schemas.microsoft.com/office/drawing/2014/main" id="{D6FAC5A4-C3AC-C7F8-338E-494C6FD3B8CE}"/>
              </a:ext>
            </a:extLst>
          </p:cNvPr>
          <p:cNvSpPr>
            <a:spLocks noGrp="1"/>
          </p:cNvSpPr>
          <p:nvPr>
            <p:ph type="ftr" sz="quarter" idx="15"/>
          </p:nvPr>
        </p:nvSpPr>
        <p:spPr>
          <a:xfrm>
            <a:off x="546969" y="4970700"/>
            <a:ext cx="6451742" cy="174151"/>
          </a:xfrm>
        </p:spPr>
        <p:txBody>
          <a:bodyPr/>
          <a:lstStyle/>
          <a:p>
            <a:pPr lvl="0"/>
            <a:endParaRPr lang="en-US" noProof="0"/>
          </a:p>
        </p:txBody>
      </p:sp>
      <p:sp>
        <p:nvSpPr>
          <p:cNvPr id="10" name="SRC">
            <a:extLst>
              <a:ext uri="{FF2B5EF4-FFF2-40B4-BE49-F238E27FC236}">
                <a16:creationId xmlns:a16="http://schemas.microsoft.com/office/drawing/2014/main" id="{81682BFA-A8E3-8844-8D4F-0C5861C471A5}"/>
              </a:ext>
            </a:extLst>
          </p:cNvPr>
          <p:cNvSpPr>
            <a:spLocks noGrp="1"/>
          </p:cNvSpPr>
          <p:nvPr>
            <p:ph type="body" sz="quarter" idx="17"/>
          </p:nvPr>
        </p:nvSpPr>
        <p:spPr>
          <a:xfrm>
            <a:off x="0" y="4734106"/>
            <a:ext cx="4572000" cy="222878"/>
          </a:xfrm>
        </p:spPr>
        <p:txBody>
          <a:bodyPr/>
          <a:lstStyle/>
          <a:p>
            <a:r>
              <a:rPr lang="en-US"/>
              <a:t>Data Source | Nielsen | Ending Mar 2022</a:t>
            </a:r>
          </a:p>
        </p:txBody>
      </p:sp>
      <p:sp>
        <p:nvSpPr>
          <p:cNvPr id="9" name="MT">
            <a:extLst>
              <a:ext uri="{FF2B5EF4-FFF2-40B4-BE49-F238E27FC236}">
                <a16:creationId xmlns:a16="http://schemas.microsoft.com/office/drawing/2014/main" id="{D482ACD6-6A79-804E-B85E-181B6E9B68CB}"/>
              </a:ext>
            </a:extLst>
          </p:cNvPr>
          <p:cNvSpPr>
            <a:spLocks noGrp="1"/>
          </p:cNvSpPr>
          <p:nvPr>
            <p:ph type="body" sz="quarter" idx="18"/>
          </p:nvPr>
        </p:nvSpPr>
        <p:spPr>
          <a:xfrm>
            <a:off x="503238" y="774000"/>
            <a:ext cx="8136762" cy="360000"/>
          </a:xfrm>
        </p:spPr>
        <p:txBody>
          <a:bodyPr/>
          <a:lstStyle/>
          <a:p>
            <a:r>
              <a:rPr lang="en-US"/>
              <a:t>Cumulative Product Share | Category | Brand | National | P12M</a:t>
            </a:r>
          </a:p>
        </p:txBody>
      </p:sp>
      <p:sp>
        <p:nvSpPr>
          <p:cNvPr id="4" name="Title 3">
            <a:extLst>
              <a:ext uri="{FF2B5EF4-FFF2-40B4-BE49-F238E27FC236}">
                <a16:creationId xmlns:a16="http://schemas.microsoft.com/office/drawing/2014/main" id="{65C464FA-A837-4316-9903-EE62A45E7DBA}"/>
              </a:ext>
            </a:extLst>
          </p:cNvPr>
          <p:cNvSpPr>
            <a:spLocks noGrp="1"/>
          </p:cNvSpPr>
          <p:nvPr>
            <p:ph type="title"/>
          </p:nvPr>
        </p:nvSpPr>
        <p:spPr>
          <a:xfrm>
            <a:off x="504000" y="-1"/>
            <a:ext cx="8136000" cy="771525"/>
          </a:xfrm>
        </p:spPr>
        <p:txBody>
          <a:bodyPr vert="horz"/>
          <a:lstStyle/>
          <a:p>
            <a:r>
              <a:rPr lang="en-US" dirty="0">
                <a:highlight>
                  <a:srgbClr val="FFFF00"/>
                </a:highlight>
              </a:rPr>
              <a:t>Brand Cumulative Product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2" name="Rectangle 11">
            <a:extLst>
              <a:ext uri="{FF2B5EF4-FFF2-40B4-BE49-F238E27FC236}">
                <a16:creationId xmlns:a16="http://schemas.microsoft.com/office/drawing/2014/main" id="{C04C493D-AAC4-445B-83B4-E8C099AB6FEB}"/>
              </a:ext>
            </a:extLst>
          </p:cNvPr>
          <p:cNvSpPr/>
          <p:nvPr/>
        </p:nvSpPr>
        <p:spPr>
          <a:xfrm>
            <a:off x="498240" y="810002"/>
            <a:ext cx="8341279" cy="2385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685766" rtl="0" eaLnBrk="1" fontAlgn="auto" latinLnBrk="0" hangingPunct="1">
              <a:lnSpc>
                <a:spcPct val="100000"/>
              </a:lnSpc>
              <a:spcBef>
                <a:spcPts val="0"/>
              </a:spcBef>
              <a:spcAft>
                <a:spcPts val="0"/>
              </a:spcAft>
              <a:buClrTx/>
              <a:buSzTx/>
              <a:buFontTx/>
              <a:buNone/>
              <a:tabLst/>
              <a:defRPr/>
            </a:pPr>
            <a:endParaRPr kumimoji="0" lang="en-GB" sz="750" b="1" i="0" u="none" strike="noStrike" kern="1200" cap="none" spc="0" normalizeH="0" baseline="0" noProof="0">
              <a:ln>
                <a:noFill/>
              </a:ln>
              <a:solidFill>
                <a:srgbClr val="006C6D"/>
              </a:solidFill>
              <a:effectLst/>
              <a:uLnTx/>
              <a:uFillTx/>
              <a:latin typeface="Nexa Bold" panose="00000800000000000000" pitchFamily="2" charset="0"/>
              <a:ea typeface="+mn-ea"/>
              <a:cs typeface="+mn-cs"/>
            </a:endParaRPr>
          </a:p>
        </p:txBody>
      </p:sp>
      <p:graphicFrame>
        <p:nvGraphicFramePr>
          <p:cNvPr id="13" name="C1">
            <a:extLst>
              <a:ext uri="{FF2B5EF4-FFF2-40B4-BE49-F238E27FC236}">
                <a16:creationId xmlns:a16="http://schemas.microsoft.com/office/drawing/2014/main" id="{08F61870-F9C7-4A50-B436-EC325E76535D}"/>
              </a:ext>
            </a:extLst>
          </p:cNvPr>
          <p:cNvGraphicFramePr/>
          <p:nvPr>
            <p:extLst>
              <p:ext uri="{D42A27DB-BD31-4B8C-83A1-F6EECF244321}">
                <p14:modId xmlns:p14="http://schemas.microsoft.com/office/powerpoint/2010/main" val="3629340331"/>
              </p:ext>
            </p:extLst>
          </p:nvPr>
        </p:nvGraphicFramePr>
        <p:xfrm>
          <a:off x="538371" y="1131888"/>
          <a:ext cx="8100001" cy="3599656"/>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a:extLst>
              <a:ext uri="{FF2B5EF4-FFF2-40B4-BE49-F238E27FC236}">
                <a16:creationId xmlns:a16="http://schemas.microsoft.com/office/drawing/2014/main" id="{F558720E-F781-EE98-CA59-3B00A1023C5A}"/>
              </a:ext>
            </a:extLst>
          </p:cNvPr>
          <p:cNvSpPr>
            <a:spLocks noGrp="1"/>
          </p:cNvSpPr>
          <p:nvPr>
            <p:ph type="sldNum" sz="quarter" idx="16"/>
          </p:nvPr>
        </p:nvSpPr>
        <p:spPr/>
        <p:txBody>
          <a:bodyPr/>
          <a:lstStyle/>
          <a:p>
            <a:fld id="{7B1F438D-4EAF-094E-9162-80CF3EF77236}" type="slidenum">
              <a:rPr lang="en-US" smtClean="0"/>
              <a:pPr/>
              <a:t>99</a:t>
            </a:fld>
            <a:endParaRPr lang="en-US"/>
          </a:p>
        </p:txBody>
      </p:sp>
    </p:spTree>
    <p:extLst>
      <p:ext uri="{BB962C8B-B14F-4D97-AF65-F5344CB8AC3E}">
        <p14:creationId xmlns:p14="http://schemas.microsoft.com/office/powerpoint/2010/main" val="193737183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38749DFE-4136-473E-8F3A-DF8981A45F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69004E-13CB-4752-B39D-2BEF8CE13196}">
  <ds:schemaRefs>
    <ds:schemaRef ds:uri="http://schemas.microsoft.com/sharepoint/v3/contenttype/forms"/>
  </ds:schemaRefs>
</ds:datastoreItem>
</file>

<file path=customXml/itemProps3.xml><?xml version="1.0" encoding="utf-8"?>
<ds:datastoreItem xmlns:ds="http://schemas.openxmlformats.org/officeDocument/2006/customXml" ds:itemID="{5D3B97F3-A04F-4F0C-B39A-C5495F1A7B05}">
  <ds:schemaRefs>
    <ds:schemaRef ds:uri="http://schemas.microsoft.com/office/2006/documentManagement/types"/>
    <ds:schemaRef ds:uri="0ad93b7f-b0cd-4c46-aaaf-ff14495948cf"/>
    <ds:schemaRef ds:uri="http://purl.org/dc/elements/1.1/"/>
    <ds:schemaRef ds:uri="http://www.w3.org/XML/1998/namespace"/>
    <ds:schemaRef ds:uri="http://schemas.microsoft.com/office/2006/metadata/properties"/>
    <ds:schemaRef ds:uri="474cf4e4-8a51-432b-9e1b-0ea607ac38ff"/>
    <ds:schemaRef ds:uri="http://schemas.microsoft.com/office/infopath/2007/PartnerControls"/>
    <ds:schemaRef ds:uri="http://schemas.openxmlformats.org/package/2006/metadata/core-propertie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11</TotalTime>
  <Words>27237</Words>
  <Application>Microsoft Office PowerPoint</Application>
  <PresentationFormat>On-screen Show (16:9)</PresentationFormat>
  <Paragraphs>8142</Paragraphs>
  <Slides>294</Slides>
  <Notes>69</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294</vt:i4>
      </vt:variant>
    </vt:vector>
  </HeadingPairs>
  <TitlesOfParts>
    <vt:vector size="304"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Brand Cumulative Product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Top 20 cumulative share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TM%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SKU Productivity Analysis with WD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Sectors Fair Share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lpstr>SKU Share By Brand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SKU Share By Brand (Replace With SO WHAT)</dc:title>
  <dc:creator>Sophie  ZIMMERMANN</dc:creator>
  <cp:lastModifiedBy>Ali SALEM</cp:lastModifiedBy>
  <cp:revision>22</cp:revision>
  <dcterms:created xsi:type="dcterms:W3CDTF">2024-07-05T14:32:36Z</dcterms:created>
  <dcterms:modified xsi:type="dcterms:W3CDTF">2025-09-09T12:05:09Z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